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1"/>
  </p:notesMasterIdLst>
  <p:sldIdLst>
    <p:sldId id="256" r:id="rId2"/>
    <p:sldId id="257" r:id="rId3"/>
    <p:sldId id="271" r:id="rId4"/>
    <p:sldId id="272" r:id="rId5"/>
    <p:sldId id="273" r:id="rId6"/>
    <p:sldId id="258" r:id="rId7"/>
    <p:sldId id="259" r:id="rId8"/>
    <p:sldId id="260" r:id="rId9"/>
    <p:sldId id="266" r:id="rId10"/>
    <p:sldId id="280" r:id="rId11"/>
    <p:sldId id="276" r:id="rId12"/>
    <p:sldId id="275" r:id="rId13"/>
    <p:sldId id="277" r:id="rId14"/>
    <p:sldId id="270" r:id="rId15"/>
    <p:sldId id="261" r:id="rId16"/>
    <p:sldId id="262" r:id="rId17"/>
    <p:sldId id="263" r:id="rId18"/>
    <p:sldId id="264"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47D9"/>
    <a:srgbClr val="00CEF5"/>
    <a:srgbClr val="004044"/>
    <a:srgbClr val="00B8D8"/>
    <a:srgbClr val="034146"/>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B73F7-A07B-CB4E-8488-EF5C9BBF1FE6}" v="703" dt="2024-06-30T14:57:11.8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38"/>
    <p:restoredTop sz="28177"/>
  </p:normalViewPr>
  <p:slideViewPr>
    <p:cSldViewPr snapToGrid="0">
      <p:cViewPr varScale="1">
        <p:scale>
          <a:sx n="30" d="100"/>
          <a:sy n="30" d="100"/>
        </p:scale>
        <p:origin x="3952" y="184"/>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354B73F7-A07B-CB4E-8488-EF5C9BBF1FE6}"/>
    <pc:docChg chg="undo custSel addSld delSld modSld">
      <pc:chgData name="Omar Choudhry" userId="7e802f98-9170-4306-b59f-36dfa75ece39" providerId="ADAL" clId="{354B73F7-A07B-CB4E-8488-EF5C9BBF1FE6}" dt="2024-06-30T15:09:51.710" v="306" actId="20577"/>
      <pc:docMkLst>
        <pc:docMk/>
      </pc:docMkLst>
      <pc:sldChg chg="addSp delSp modSp mod">
        <pc:chgData name="Omar Choudhry" userId="7e802f98-9170-4306-b59f-36dfa75ece39" providerId="ADAL" clId="{354B73F7-A07B-CB4E-8488-EF5C9BBF1FE6}" dt="2024-06-02T22:09:54.763" v="31" actId="478"/>
        <pc:sldMkLst>
          <pc:docMk/>
          <pc:sldMk cId="231440125" sldId="256"/>
        </pc:sldMkLst>
        <pc:picChg chg="add mod">
          <ac:chgData name="Omar Choudhry" userId="7e802f98-9170-4306-b59f-36dfa75ece39" providerId="ADAL" clId="{354B73F7-A07B-CB4E-8488-EF5C9BBF1FE6}" dt="2024-06-02T22:07:23.056" v="17"/>
          <ac:picMkLst>
            <pc:docMk/>
            <pc:sldMk cId="231440125" sldId="256"/>
            <ac:picMk id="5" creationId="{EBF21B37-DD31-991D-2C08-C730598B1334}"/>
          </ac:picMkLst>
        </pc:picChg>
        <pc:picChg chg="add mod">
          <ac:chgData name="Omar Choudhry" userId="7e802f98-9170-4306-b59f-36dfa75ece39" providerId="ADAL" clId="{354B73F7-A07B-CB4E-8488-EF5C9BBF1FE6}" dt="2024-06-02T22:07:23.056" v="17"/>
          <ac:picMkLst>
            <pc:docMk/>
            <pc:sldMk cId="231440125" sldId="256"/>
            <ac:picMk id="6" creationId="{6D4A2F04-3C0C-9A67-C551-08583B89FDDC}"/>
          </ac:picMkLst>
        </pc:picChg>
        <pc:picChg chg="add mod">
          <ac:chgData name="Omar Choudhry" userId="7e802f98-9170-4306-b59f-36dfa75ece39" providerId="ADAL" clId="{354B73F7-A07B-CB4E-8488-EF5C9BBF1FE6}" dt="2024-06-02T22:07:30.264" v="18"/>
          <ac:picMkLst>
            <pc:docMk/>
            <pc:sldMk cId="231440125" sldId="256"/>
            <ac:picMk id="7" creationId="{AC932745-E5CA-EB48-876E-B60DC331351A}"/>
          </ac:picMkLst>
        </pc:picChg>
        <pc:picChg chg="add mod">
          <ac:chgData name="Omar Choudhry" userId="7e802f98-9170-4306-b59f-36dfa75ece39" providerId="ADAL" clId="{354B73F7-A07B-CB4E-8488-EF5C9BBF1FE6}" dt="2024-06-02T22:07:30.264" v="18"/>
          <ac:picMkLst>
            <pc:docMk/>
            <pc:sldMk cId="231440125" sldId="256"/>
            <ac:picMk id="8" creationId="{C4C00E82-EEC7-5B9E-2350-6E7B6D089EE4}"/>
          </ac:picMkLst>
        </pc:picChg>
        <pc:picChg chg="add mod">
          <ac:chgData name="Omar Choudhry" userId="7e802f98-9170-4306-b59f-36dfa75ece39" providerId="ADAL" clId="{354B73F7-A07B-CB4E-8488-EF5C9BBF1FE6}" dt="2024-06-02T22:08:21.385" v="20" actId="1076"/>
          <ac:picMkLst>
            <pc:docMk/>
            <pc:sldMk cId="231440125" sldId="256"/>
            <ac:picMk id="10" creationId="{B6B35FD9-D2FC-6B51-7A95-4F7614DFBF79}"/>
          </ac:picMkLst>
        </pc:picChg>
        <pc:picChg chg="add mod">
          <ac:chgData name="Omar Choudhry" userId="7e802f98-9170-4306-b59f-36dfa75ece39" providerId="ADAL" clId="{354B73F7-A07B-CB4E-8488-EF5C9BBF1FE6}" dt="2024-06-02T22:08:24.357" v="21" actId="1076"/>
          <ac:picMkLst>
            <pc:docMk/>
            <pc:sldMk cId="231440125" sldId="256"/>
            <ac:picMk id="12" creationId="{35C6DF52-734F-CC4A-D755-69A7621D453D}"/>
          </ac:picMkLst>
        </pc:picChg>
        <pc:picChg chg="add del mod">
          <ac:chgData name="Omar Choudhry" userId="7e802f98-9170-4306-b59f-36dfa75ece39" providerId="ADAL" clId="{354B73F7-A07B-CB4E-8488-EF5C9BBF1FE6}" dt="2024-06-02T22:09:54.763" v="31" actId="478"/>
          <ac:picMkLst>
            <pc:docMk/>
            <pc:sldMk cId="231440125" sldId="256"/>
            <ac:picMk id="1026" creationId="{1FBC3E2F-2B78-11DA-E1AC-824AD1BD24B5}"/>
          </ac:picMkLst>
        </pc:picChg>
      </pc:sldChg>
      <pc:sldChg chg="addSp modSp modNotesTx">
        <pc:chgData name="Omar Choudhry" userId="7e802f98-9170-4306-b59f-36dfa75ece39" providerId="ADAL" clId="{354B73F7-A07B-CB4E-8488-EF5C9BBF1FE6}" dt="2024-06-30T14:52:17.948" v="118" actId="20577"/>
        <pc:sldMkLst>
          <pc:docMk/>
          <pc:sldMk cId="3318294528" sldId="257"/>
        </pc:sldMkLst>
        <pc:picChg chg="add mod">
          <ac:chgData name="Omar Choudhry" userId="7e802f98-9170-4306-b59f-36dfa75ece39" providerId="ADAL" clId="{354B73F7-A07B-CB4E-8488-EF5C9BBF1FE6}" dt="2024-06-02T22:09:58.566" v="32"/>
          <ac:picMkLst>
            <pc:docMk/>
            <pc:sldMk cId="3318294528" sldId="257"/>
            <ac:picMk id="3" creationId="{45F84E24-A89D-8F0F-2F65-C142D64B442E}"/>
          </ac:picMkLst>
        </pc:picChg>
        <pc:picChg chg="add mod">
          <ac:chgData name="Omar Choudhry" userId="7e802f98-9170-4306-b59f-36dfa75ece39" providerId="ADAL" clId="{354B73F7-A07B-CB4E-8488-EF5C9BBF1FE6}" dt="2024-06-02T22:09:58.566" v="32"/>
          <ac:picMkLst>
            <pc:docMk/>
            <pc:sldMk cId="3318294528" sldId="257"/>
            <ac:picMk id="4" creationId="{868ACB41-740F-D4C0-DEE3-D844625DF00A}"/>
          </ac:picMkLst>
        </pc:picChg>
      </pc:sldChg>
      <pc:sldChg chg="addSp delSp modSp mod modNotesTx">
        <pc:chgData name="Omar Choudhry" userId="7e802f98-9170-4306-b59f-36dfa75ece39" providerId="ADAL" clId="{354B73F7-A07B-CB4E-8488-EF5C9BBF1FE6}" dt="2024-06-30T14:53:49.716" v="216" actId="20577"/>
        <pc:sldMkLst>
          <pc:docMk/>
          <pc:sldMk cId="3991996248" sldId="258"/>
        </pc:sldMkLst>
        <pc:spChg chg="del mod">
          <ac:chgData name="Omar Choudhry" userId="7e802f98-9170-4306-b59f-36dfa75ece39" providerId="ADAL" clId="{354B73F7-A07B-CB4E-8488-EF5C9BBF1FE6}" dt="2024-06-02T18:53:01.520" v="6" actId="478"/>
          <ac:spMkLst>
            <pc:docMk/>
            <pc:sldMk cId="3991996248" sldId="258"/>
            <ac:spMk id="2" creationId="{F0666DF1-B8BE-28A7-D5B9-0D92B91199DE}"/>
          </ac:spMkLst>
        </pc:spChg>
        <pc:spChg chg="add del mod">
          <ac:chgData name="Omar Choudhry" userId="7e802f98-9170-4306-b59f-36dfa75ece39" providerId="ADAL" clId="{354B73F7-A07B-CB4E-8488-EF5C9BBF1FE6}" dt="2024-06-02T18:53:04.240" v="7" actId="478"/>
          <ac:spMkLst>
            <pc:docMk/>
            <pc:sldMk cId="3991996248" sldId="258"/>
            <ac:spMk id="4" creationId="{36B6C529-91B3-D994-A37D-2D0BA4963E1D}"/>
          </ac:spMkLst>
        </pc:spChg>
        <pc:picChg chg="add mod">
          <ac:chgData name="Omar Choudhry" userId="7e802f98-9170-4306-b59f-36dfa75ece39" providerId="ADAL" clId="{354B73F7-A07B-CB4E-8488-EF5C9BBF1FE6}" dt="2024-06-02T22:10:06.189" v="38"/>
          <ac:picMkLst>
            <pc:docMk/>
            <pc:sldMk cId="3991996248" sldId="258"/>
            <ac:picMk id="2" creationId="{972F3254-5C33-463C-BF6E-FDFD7B6AE192}"/>
          </ac:picMkLst>
        </pc:picChg>
        <pc:picChg chg="add mod">
          <ac:chgData name="Omar Choudhry" userId="7e802f98-9170-4306-b59f-36dfa75ece39" providerId="ADAL" clId="{354B73F7-A07B-CB4E-8488-EF5C9BBF1FE6}" dt="2024-06-02T22:10:06.189" v="38"/>
          <ac:picMkLst>
            <pc:docMk/>
            <pc:sldMk cId="3991996248" sldId="258"/>
            <ac:picMk id="3" creationId="{88482311-B539-0CDA-6D8B-43EF1FB75E31}"/>
          </ac:picMkLst>
        </pc:picChg>
        <pc:picChg chg="mod">
          <ac:chgData name="Omar Choudhry" userId="7e802f98-9170-4306-b59f-36dfa75ece39" providerId="ADAL" clId="{354B73F7-A07B-CB4E-8488-EF5C9BBF1FE6}" dt="2024-06-02T18:57:17.180" v="16" actId="14100"/>
          <ac:picMkLst>
            <pc:docMk/>
            <pc:sldMk cId="3991996248" sldId="258"/>
            <ac:picMk id="6" creationId="{B790B2CA-EA59-751A-0656-39AF29FCCCED}"/>
          </ac:picMkLst>
        </pc:picChg>
        <pc:picChg chg="mod">
          <ac:chgData name="Omar Choudhry" userId="7e802f98-9170-4306-b59f-36dfa75ece39" providerId="ADAL" clId="{354B73F7-A07B-CB4E-8488-EF5C9BBF1FE6}" dt="2024-06-02T18:52:58.567" v="5"/>
          <ac:picMkLst>
            <pc:docMk/>
            <pc:sldMk cId="3991996248" sldId="258"/>
            <ac:picMk id="8" creationId="{F3886421-88AF-2264-AAEC-A364B34FB345}"/>
          </ac:picMkLst>
        </pc:picChg>
        <pc:picChg chg="mod">
          <ac:chgData name="Omar Choudhry" userId="7e802f98-9170-4306-b59f-36dfa75ece39" providerId="ADAL" clId="{354B73F7-A07B-CB4E-8488-EF5C9BBF1FE6}" dt="2024-06-02T18:57:08.844" v="13" actId="14100"/>
          <ac:picMkLst>
            <pc:docMk/>
            <pc:sldMk cId="3991996248" sldId="258"/>
            <ac:picMk id="10" creationId="{59C2FF3F-1E8B-FE32-4286-85B5CFC02DF0}"/>
          </ac:picMkLst>
        </pc:picChg>
        <pc:picChg chg="mod">
          <ac:chgData name="Omar Choudhry" userId="7e802f98-9170-4306-b59f-36dfa75ece39" providerId="ADAL" clId="{354B73F7-A07B-CB4E-8488-EF5C9BBF1FE6}" dt="2024-06-02T18:57:01.764" v="12" actId="14100"/>
          <ac:picMkLst>
            <pc:docMk/>
            <pc:sldMk cId="3991996248" sldId="258"/>
            <ac:picMk id="9218" creationId="{B7642653-2D07-46B2-F607-EDBF35AB83C1}"/>
          </ac:picMkLst>
        </pc:picChg>
      </pc:sldChg>
      <pc:sldChg chg="addSp modSp mod">
        <pc:chgData name="Omar Choudhry" userId="7e802f98-9170-4306-b59f-36dfa75ece39" providerId="ADAL" clId="{354B73F7-A07B-CB4E-8488-EF5C9BBF1FE6}" dt="2024-06-02T22:10:10.303" v="41" actId="1035"/>
        <pc:sldMkLst>
          <pc:docMk/>
          <pc:sldMk cId="3242664713" sldId="259"/>
        </pc:sldMkLst>
        <pc:picChg chg="add mod">
          <ac:chgData name="Omar Choudhry" userId="7e802f98-9170-4306-b59f-36dfa75ece39" providerId="ADAL" clId="{354B73F7-A07B-CB4E-8488-EF5C9BBF1FE6}" dt="2024-06-02T22:10:10.303" v="41" actId="1035"/>
          <ac:picMkLst>
            <pc:docMk/>
            <pc:sldMk cId="3242664713" sldId="259"/>
            <ac:picMk id="2" creationId="{837523EA-4648-D582-D37A-4B6D14AC2B4F}"/>
          </ac:picMkLst>
        </pc:picChg>
        <pc:picChg chg="add mod">
          <ac:chgData name="Omar Choudhry" userId="7e802f98-9170-4306-b59f-36dfa75ece39" providerId="ADAL" clId="{354B73F7-A07B-CB4E-8488-EF5C9BBF1FE6}" dt="2024-06-02T22:10:10.303" v="41" actId="1035"/>
          <ac:picMkLst>
            <pc:docMk/>
            <pc:sldMk cId="3242664713" sldId="259"/>
            <ac:picMk id="3" creationId="{AEB4C1C7-81B3-1379-5BD2-284D5B524EBD}"/>
          </ac:picMkLst>
        </pc:picChg>
        <pc:picChg chg="mod">
          <ac:chgData name="Omar Choudhry" userId="7e802f98-9170-4306-b59f-36dfa75ece39" providerId="ADAL" clId="{354B73F7-A07B-CB4E-8488-EF5C9BBF1FE6}" dt="2024-06-02T18:54:12.186" v="10" actId="1076"/>
          <ac:picMkLst>
            <pc:docMk/>
            <pc:sldMk cId="3242664713" sldId="259"/>
            <ac:picMk id="53" creationId="{962F736E-4E62-1371-20BC-24B920A2F583}"/>
          </ac:picMkLst>
        </pc:picChg>
        <pc:picChg chg="mod">
          <ac:chgData name="Omar Choudhry" userId="7e802f98-9170-4306-b59f-36dfa75ece39" providerId="ADAL" clId="{354B73F7-A07B-CB4E-8488-EF5C9BBF1FE6}" dt="2024-06-02T18:54:06.987" v="9" actId="14100"/>
          <ac:picMkLst>
            <pc:docMk/>
            <pc:sldMk cId="3242664713" sldId="259"/>
            <ac:picMk id="55" creationId="{BF792E5D-F464-B074-96B2-153AB0A52F11}"/>
          </ac:picMkLst>
        </pc:picChg>
      </pc:sldChg>
      <pc:sldChg chg="addSp modSp">
        <pc:chgData name="Omar Choudhry" userId="7e802f98-9170-4306-b59f-36dfa75ece39" providerId="ADAL" clId="{354B73F7-A07B-CB4E-8488-EF5C9BBF1FE6}" dt="2024-06-02T22:10:11.286" v="42"/>
        <pc:sldMkLst>
          <pc:docMk/>
          <pc:sldMk cId="3504228915" sldId="260"/>
        </pc:sldMkLst>
        <pc:picChg chg="add mod">
          <ac:chgData name="Omar Choudhry" userId="7e802f98-9170-4306-b59f-36dfa75ece39" providerId="ADAL" clId="{354B73F7-A07B-CB4E-8488-EF5C9BBF1FE6}" dt="2024-06-02T22:10:11.286" v="42"/>
          <ac:picMkLst>
            <pc:docMk/>
            <pc:sldMk cId="3504228915" sldId="260"/>
            <ac:picMk id="2" creationId="{1ADF4FEE-A3FC-9ADE-8EE0-D29460FF9009}"/>
          </ac:picMkLst>
        </pc:picChg>
        <pc:picChg chg="add mod">
          <ac:chgData name="Omar Choudhry" userId="7e802f98-9170-4306-b59f-36dfa75ece39" providerId="ADAL" clId="{354B73F7-A07B-CB4E-8488-EF5C9BBF1FE6}" dt="2024-06-02T22:10:11.286" v="42"/>
          <ac:picMkLst>
            <pc:docMk/>
            <pc:sldMk cId="3504228915" sldId="260"/>
            <ac:picMk id="3" creationId="{E7D9122B-04CD-66AE-DD2C-CC5D281E385E}"/>
          </ac:picMkLst>
        </pc:picChg>
      </pc:sldChg>
      <pc:sldChg chg="addSp modSp modNotesTx">
        <pc:chgData name="Omar Choudhry" userId="7e802f98-9170-4306-b59f-36dfa75ece39" providerId="ADAL" clId="{354B73F7-A07B-CB4E-8488-EF5C9BBF1FE6}" dt="2024-06-30T15:07:19.826" v="281" actId="20577"/>
        <pc:sldMkLst>
          <pc:docMk/>
          <pc:sldMk cId="3679867617" sldId="261"/>
        </pc:sldMkLst>
        <pc:picChg chg="add mod">
          <ac:chgData name="Omar Choudhry" userId="7e802f98-9170-4306-b59f-36dfa75ece39" providerId="ADAL" clId="{354B73F7-A07B-CB4E-8488-EF5C9BBF1FE6}" dt="2024-06-02T22:10:20.480" v="51"/>
          <ac:picMkLst>
            <pc:docMk/>
            <pc:sldMk cId="3679867617" sldId="261"/>
            <ac:picMk id="2" creationId="{F231E205-6C78-6B30-1B4D-8A5E16CAA707}"/>
          </ac:picMkLst>
        </pc:picChg>
        <pc:picChg chg="add mod">
          <ac:chgData name="Omar Choudhry" userId="7e802f98-9170-4306-b59f-36dfa75ece39" providerId="ADAL" clId="{354B73F7-A07B-CB4E-8488-EF5C9BBF1FE6}" dt="2024-06-02T22:10:20.480" v="51"/>
          <ac:picMkLst>
            <pc:docMk/>
            <pc:sldMk cId="3679867617" sldId="261"/>
            <ac:picMk id="3" creationId="{EAB665DA-22A7-9D67-1AA6-BDFD538FD20B}"/>
          </ac:picMkLst>
        </pc:picChg>
      </pc:sldChg>
      <pc:sldChg chg="addSp modSp modNotesTx">
        <pc:chgData name="Omar Choudhry" userId="7e802f98-9170-4306-b59f-36dfa75ece39" providerId="ADAL" clId="{354B73F7-A07B-CB4E-8488-EF5C9BBF1FE6}" dt="2024-06-30T15:08:06.689" v="290" actId="20577"/>
        <pc:sldMkLst>
          <pc:docMk/>
          <pc:sldMk cId="2275436454" sldId="262"/>
        </pc:sldMkLst>
        <pc:picChg chg="add mod">
          <ac:chgData name="Omar Choudhry" userId="7e802f98-9170-4306-b59f-36dfa75ece39" providerId="ADAL" clId="{354B73F7-A07B-CB4E-8488-EF5C9BBF1FE6}" dt="2024-06-02T22:10:21.763" v="52"/>
          <ac:picMkLst>
            <pc:docMk/>
            <pc:sldMk cId="2275436454" sldId="262"/>
            <ac:picMk id="2" creationId="{90D44BA0-A215-0743-1549-F3CBF6635571}"/>
          </ac:picMkLst>
        </pc:picChg>
        <pc:picChg chg="add mod">
          <ac:chgData name="Omar Choudhry" userId="7e802f98-9170-4306-b59f-36dfa75ece39" providerId="ADAL" clId="{354B73F7-A07B-CB4E-8488-EF5C9BBF1FE6}" dt="2024-06-02T22:10:21.763" v="52"/>
          <ac:picMkLst>
            <pc:docMk/>
            <pc:sldMk cId="2275436454" sldId="262"/>
            <ac:picMk id="3" creationId="{71E0F6CB-09E6-31D8-FBC7-1CE8E9CE3D17}"/>
          </ac:picMkLst>
        </pc:picChg>
      </pc:sldChg>
      <pc:sldChg chg="addSp modSp">
        <pc:chgData name="Omar Choudhry" userId="7e802f98-9170-4306-b59f-36dfa75ece39" providerId="ADAL" clId="{354B73F7-A07B-CB4E-8488-EF5C9BBF1FE6}" dt="2024-06-02T22:10:22.814" v="53"/>
        <pc:sldMkLst>
          <pc:docMk/>
          <pc:sldMk cId="3276362928" sldId="263"/>
        </pc:sldMkLst>
        <pc:picChg chg="add mod">
          <ac:chgData name="Omar Choudhry" userId="7e802f98-9170-4306-b59f-36dfa75ece39" providerId="ADAL" clId="{354B73F7-A07B-CB4E-8488-EF5C9BBF1FE6}" dt="2024-06-02T22:10:22.814" v="53"/>
          <ac:picMkLst>
            <pc:docMk/>
            <pc:sldMk cId="3276362928" sldId="263"/>
            <ac:picMk id="2" creationId="{297A8A3C-0EF5-99FB-B539-66B3D3368DD0}"/>
          </ac:picMkLst>
        </pc:picChg>
        <pc:picChg chg="add mod">
          <ac:chgData name="Omar Choudhry" userId="7e802f98-9170-4306-b59f-36dfa75ece39" providerId="ADAL" clId="{354B73F7-A07B-CB4E-8488-EF5C9BBF1FE6}" dt="2024-06-02T22:10:22.814" v="53"/>
          <ac:picMkLst>
            <pc:docMk/>
            <pc:sldMk cId="3276362928" sldId="263"/>
            <ac:picMk id="3" creationId="{7CF5C482-82DF-91F9-61C6-758316AF378E}"/>
          </ac:picMkLst>
        </pc:picChg>
      </pc:sldChg>
      <pc:sldChg chg="addSp modSp">
        <pc:chgData name="Omar Choudhry" userId="7e802f98-9170-4306-b59f-36dfa75ece39" providerId="ADAL" clId="{354B73F7-A07B-CB4E-8488-EF5C9BBF1FE6}" dt="2024-06-02T22:10:23.860" v="54"/>
        <pc:sldMkLst>
          <pc:docMk/>
          <pc:sldMk cId="3395446709" sldId="264"/>
        </pc:sldMkLst>
        <pc:picChg chg="add mod">
          <ac:chgData name="Omar Choudhry" userId="7e802f98-9170-4306-b59f-36dfa75ece39" providerId="ADAL" clId="{354B73F7-A07B-CB4E-8488-EF5C9BBF1FE6}" dt="2024-06-02T22:10:23.860" v="54"/>
          <ac:picMkLst>
            <pc:docMk/>
            <pc:sldMk cId="3395446709" sldId="264"/>
            <ac:picMk id="2" creationId="{9EFDE7B3-656A-5E96-8CC2-4E59F1201FE7}"/>
          </ac:picMkLst>
        </pc:picChg>
        <pc:picChg chg="add mod">
          <ac:chgData name="Omar Choudhry" userId="7e802f98-9170-4306-b59f-36dfa75ece39" providerId="ADAL" clId="{354B73F7-A07B-CB4E-8488-EF5C9BBF1FE6}" dt="2024-06-02T22:10:23.860" v="54"/>
          <ac:picMkLst>
            <pc:docMk/>
            <pc:sldMk cId="3395446709" sldId="264"/>
            <ac:picMk id="3" creationId="{B4B2B6B3-FBFA-8B66-241A-954F4D049CB5}"/>
          </ac:picMkLst>
        </pc:picChg>
      </pc:sldChg>
      <pc:sldChg chg="addSp modSp modNotesTx">
        <pc:chgData name="Omar Choudhry" userId="7e802f98-9170-4306-b59f-36dfa75ece39" providerId="ADAL" clId="{354B73F7-A07B-CB4E-8488-EF5C9BBF1FE6}" dt="2024-06-30T14:56:20.109" v="217" actId="20577"/>
        <pc:sldMkLst>
          <pc:docMk/>
          <pc:sldMk cId="96598148" sldId="266"/>
        </pc:sldMkLst>
        <pc:picChg chg="add mod">
          <ac:chgData name="Omar Choudhry" userId="7e802f98-9170-4306-b59f-36dfa75ece39" providerId="ADAL" clId="{354B73F7-A07B-CB4E-8488-EF5C9BBF1FE6}" dt="2024-06-02T22:10:12.159" v="43"/>
          <ac:picMkLst>
            <pc:docMk/>
            <pc:sldMk cId="96598148" sldId="266"/>
            <ac:picMk id="2" creationId="{8055E847-D043-0118-1071-9E84EFFA978E}"/>
          </ac:picMkLst>
        </pc:picChg>
        <pc:picChg chg="add mod">
          <ac:chgData name="Omar Choudhry" userId="7e802f98-9170-4306-b59f-36dfa75ece39" providerId="ADAL" clId="{354B73F7-A07B-CB4E-8488-EF5C9BBF1FE6}" dt="2024-06-02T22:10:12.159" v="43"/>
          <ac:picMkLst>
            <pc:docMk/>
            <pc:sldMk cId="96598148" sldId="266"/>
            <ac:picMk id="3" creationId="{67C0C22E-7F9A-D058-5B6B-5F05C514E03B}"/>
          </ac:picMkLst>
        </pc:picChg>
      </pc:sldChg>
      <pc:sldChg chg="addSp modSp del">
        <pc:chgData name="Omar Choudhry" userId="7e802f98-9170-4306-b59f-36dfa75ece39" providerId="ADAL" clId="{354B73F7-A07B-CB4E-8488-EF5C9BBF1FE6}" dt="2024-06-30T15:04:27.495" v="266" actId="2696"/>
        <pc:sldMkLst>
          <pc:docMk/>
          <pc:sldMk cId="3634059278" sldId="268"/>
        </pc:sldMkLst>
        <pc:picChg chg="add mod">
          <ac:chgData name="Omar Choudhry" userId="7e802f98-9170-4306-b59f-36dfa75ece39" providerId="ADAL" clId="{354B73F7-A07B-CB4E-8488-EF5C9BBF1FE6}" dt="2024-06-02T22:10:18.893" v="50"/>
          <ac:picMkLst>
            <pc:docMk/>
            <pc:sldMk cId="3634059278" sldId="268"/>
            <ac:picMk id="2" creationId="{A46DA4F4-535D-3E82-96E1-2CB01F76B61F}"/>
          </ac:picMkLst>
        </pc:picChg>
        <pc:picChg chg="add mod">
          <ac:chgData name="Omar Choudhry" userId="7e802f98-9170-4306-b59f-36dfa75ece39" providerId="ADAL" clId="{354B73F7-A07B-CB4E-8488-EF5C9BBF1FE6}" dt="2024-06-02T22:10:18.893" v="50"/>
          <ac:picMkLst>
            <pc:docMk/>
            <pc:sldMk cId="3634059278" sldId="268"/>
            <ac:picMk id="3" creationId="{8374CA24-4413-E230-9535-B74AA8EC6D01}"/>
          </ac:picMkLst>
        </pc:picChg>
      </pc:sldChg>
      <pc:sldChg chg="addSp modSp mod modNotesTx">
        <pc:chgData name="Omar Choudhry" userId="7e802f98-9170-4306-b59f-36dfa75ece39" providerId="ADAL" clId="{354B73F7-A07B-CB4E-8488-EF5C9BBF1FE6}" dt="2024-06-30T15:04:07.881" v="265" actId="20577"/>
        <pc:sldMkLst>
          <pc:docMk/>
          <pc:sldMk cId="467668766" sldId="270"/>
        </pc:sldMkLst>
        <pc:spChg chg="mod">
          <ac:chgData name="Omar Choudhry" userId="7e802f98-9170-4306-b59f-36dfa75ece39" providerId="ADAL" clId="{354B73F7-A07B-CB4E-8488-EF5C9BBF1FE6}" dt="2024-06-30T15:02:28.019" v="247" actId="1076"/>
          <ac:spMkLst>
            <pc:docMk/>
            <pc:sldMk cId="467668766" sldId="270"/>
            <ac:spMk id="10" creationId="{8B92E820-CFE7-360A-A30E-97944D45E490}"/>
          </ac:spMkLst>
        </pc:spChg>
        <pc:picChg chg="add mod">
          <ac:chgData name="Omar Choudhry" userId="7e802f98-9170-4306-b59f-36dfa75ece39" providerId="ADAL" clId="{354B73F7-A07B-CB4E-8488-EF5C9BBF1FE6}" dt="2024-06-02T22:10:17.876" v="49"/>
          <ac:picMkLst>
            <pc:docMk/>
            <pc:sldMk cId="467668766" sldId="270"/>
            <ac:picMk id="2" creationId="{13746A2F-9065-E381-E8F3-2D8F1C2C9F5D}"/>
          </ac:picMkLst>
        </pc:picChg>
        <pc:picChg chg="add mod">
          <ac:chgData name="Omar Choudhry" userId="7e802f98-9170-4306-b59f-36dfa75ece39" providerId="ADAL" clId="{354B73F7-A07B-CB4E-8488-EF5C9BBF1FE6}" dt="2024-06-02T22:10:17.876" v="49"/>
          <ac:picMkLst>
            <pc:docMk/>
            <pc:sldMk cId="467668766" sldId="270"/>
            <ac:picMk id="3" creationId="{1276851B-F79B-DA39-3D8C-777281AAFD41}"/>
          </ac:picMkLst>
        </pc:picChg>
      </pc:sldChg>
      <pc:sldChg chg="addSp modSp">
        <pc:chgData name="Omar Choudhry" userId="7e802f98-9170-4306-b59f-36dfa75ece39" providerId="ADAL" clId="{354B73F7-A07B-CB4E-8488-EF5C9BBF1FE6}" dt="2024-06-02T22:10:00.221" v="33"/>
        <pc:sldMkLst>
          <pc:docMk/>
          <pc:sldMk cId="3922489735" sldId="271"/>
        </pc:sldMkLst>
        <pc:picChg chg="add mod">
          <ac:chgData name="Omar Choudhry" userId="7e802f98-9170-4306-b59f-36dfa75ece39" providerId="ADAL" clId="{354B73F7-A07B-CB4E-8488-EF5C9BBF1FE6}" dt="2024-06-02T22:10:00.221" v="33"/>
          <ac:picMkLst>
            <pc:docMk/>
            <pc:sldMk cId="3922489735" sldId="271"/>
            <ac:picMk id="2" creationId="{8ABEBB80-6C82-397B-A39D-0AA8B66CC038}"/>
          </ac:picMkLst>
        </pc:picChg>
        <pc:picChg chg="add mod">
          <ac:chgData name="Omar Choudhry" userId="7e802f98-9170-4306-b59f-36dfa75ece39" providerId="ADAL" clId="{354B73F7-A07B-CB4E-8488-EF5C9BBF1FE6}" dt="2024-06-02T22:10:00.221" v="33"/>
          <ac:picMkLst>
            <pc:docMk/>
            <pc:sldMk cId="3922489735" sldId="271"/>
            <ac:picMk id="3" creationId="{2D44CCB8-7F38-7F3F-C2E7-D7B347F18BFB}"/>
          </ac:picMkLst>
        </pc:picChg>
      </pc:sldChg>
      <pc:sldChg chg="addSp modSp mod">
        <pc:chgData name="Omar Choudhry" userId="7e802f98-9170-4306-b59f-36dfa75ece39" providerId="ADAL" clId="{354B73F7-A07B-CB4E-8488-EF5C9BBF1FE6}" dt="2024-06-02T22:10:03.716" v="36" actId="1036"/>
        <pc:sldMkLst>
          <pc:docMk/>
          <pc:sldMk cId="3179179269" sldId="272"/>
        </pc:sldMkLst>
        <pc:picChg chg="add mod">
          <ac:chgData name="Omar Choudhry" userId="7e802f98-9170-4306-b59f-36dfa75ece39" providerId="ADAL" clId="{354B73F7-A07B-CB4E-8488-EF5C9BBF1FE6}" dt="2024-06-02T22:10:03.716" v="36" actId="1036"/>
          <ac:picMkLst>
            <pc:docMk/>
            <pc:sldMk cId="3179179269" sldId="272"/>
            <ac:picMk id="2" creationId="{884CFD96-0445-64B5-EF92-E7FA7917EB2A}"/>
          </ac:picMkLst>
        </pc:picChg>
        <pc:picChg chg="add mod">
          <ac:chgData name="Omar Choudhry" userId="7e802f98-9170-4306-b59f-36dfa75ece39" providerId="ADAL" clId="{354B73F7-A07B-CB4E-8488-EF5C9BBF1FE6}" dt="2024-06-02T22:10:03.716" v="36" actId="1036"/>
          <ac:picMkLst>
            <pc:docMk/>
            <pc:sldMk cId="3179179269" sldId="272"/>
            <ac:picMk id="3" creationId="{3BFFBDE5-0C6B-DB53-22DE-FCA996A034F6}"/>
          </ac:picMkLst>
        </pc:picChg>
      </pc:sldChg>
      <pc:sldChg chg="addSp modSp modNotesTx">
        <pc:chgData name="Omar Choudhry" userId="7e802f98-9170-4306-b59f-36dfa75ece39" providerId="ADAL" clId="{354B73F7-A07B-CB4E-8488-EF5C9BBF1FE6}" dt="2024-06-30T14:53:21.546" v="123" actId="20577"/>
        <pc:sldMkLst>
          <pc:docMk/>
          <pc:sldMk cId="1567443068" sldId="273"/>
        </pc:sldMkLst>
        <pc:picChg chg="add mod">
          <ac:chgData name="Omar Choudhry" userId="7e802f98-9170-4306-b59f-36dfa75ece39" providerId="ADAL" clId="{354B73F7-A07B-CB4E-8488-EF5C9BBF1FE6}" dt="2024-06-02T22:10:04.919" v="37"/>
          <ac:picMkLst>
            <pc:docMk/>
            <pc:sldMk cId="1567443068" sldId="273"/>
            <ac:picMk id="2" creationId="{1584998F-EDAC-80EE-EE09-6CD96125977E}"/>
          </ac:picMkLst>
        </pc:picChg>
        <pc:picChg chg="add mod">
          <ac:chgData name="Omar Choudhry" userId="7e802f98-9170-4306-b59f-36dfa75ece39" providerId="ADAL" clId="{354B73F7-A07B-CB4E-8488-EF5C9BBF1FE6}" dt="2024-06-02T22:10:04.919" v="37"/>
          <ac:picMkLst>
            <pc:docMk/>
            <pc:sldMk cId="1567443068" sldId="273"/>
            <ac:picMk id="3" creationId="{B0CC8827-6519-C741-7B6A-C49AAD83C0E7}"/>
          </ac:picMkLst>
        </pc:picChg>
      </pc:sldChg>
      <pc:sldChg chg="addSp modSp mod">
        <pc:chgData name="Omar Choudhry" userId="7e802f98-9170-4306-b59f-36dfa75ece39" providerId="ADAL" clId="{354B73F7-A07B-CB4E-8488-EF5C9BBF1FE6}" dt="2024-06-02T22:10:15.212" v="47" actId="1035"/>
        <pc:sldMkLst>
          <pc:docMk/>
          <pc:sldMk cId="3476814158" sldId="275"/>
        </pc:sldMkLst>
        <pc:picChg chg="add mod">
          <ac:chgData name="Omar Choudhry" userId="7e802f98-9170-4306-b59f-36dfa75ece39" providerId="ADAL" clId="{354B73F7-A07B-CB4E-8488-EF5C9BBF1FE6}" dt="2024-06-02T22:10:15.212" v="47" actId="1035"/>
          <ac:picMkLst>
            <pc:docMk/>
            <pc:sldMk cId="3476814158" sldId="275"/>
            <ac:picMk id="2" creationId="{D0366A44-E51B-8D08-B7D1-D0ED18F01B94}"/>
          </ac:picMkLst>
        </pc:picChg>
        <pc:picChg chg="add mod">
          <ac:chgData name="Omar Choudhry" userId="7e802f98-9170-4306-b59f-36dfa75ece39" providerId="ADAL" clId="{354B73F7-A07B-CB4E-8488-EF5C9BBF1FE6}" dt="2024-06-02T22:10:15.212" v="47" actId="1035"/>
          <ac:picMkLst>
            <pc:docMk/>
            <pc:sldMk cId="3476814158" sldId="275"/>
            <ac:picMk id="3" creationId="{0BD0D195-F1F1-B120-AD8C-D09B188C5A8D}"/>
          </ac:picMkLst>
        </pc:picChg>
      </pc:sldChg>
      <pc:sldChg chg="addSp modSp mod modNotesTx">
        <pc:chgData name="Omar Choudhry" userId="7e802f98-9170-4306-b59f-36dfa75ece39" providerId="ADAL" clId="{354B73F7-A07B-CB4E-8488-EF5C9BBF1FE6}" dt="2024-06-30T14:57:46.839" v="223" actId="732"/>
        <pc:sldMkLst>
          <pc:docMk/>
          <pc:sldMk cId="1661859294" sldId="276"/>
        </pc:sldMkLst>
        <pc:picChg chg="add mod">
          <ac:chgData name="Omar Choudhry" userId="7e802f98-9170-4306-b59f-36dfa75ece39" providerId="ADAL" clId="{354B73F7-A07B-CB4E-8488-EF5C9BBF1FE6}" dt="2024-06-02T22:10:12.976" v="44"/>
          <ac:picMkLst>
            <pc:docMk/>
            <pc:sldMk cId="1661859294" sldId="276"/>
            <ac:picMk id="2" creationId="{0F6A1C1A-4DA5-BCE6-7325-27C0521FF0D2}"/>
          </ac:picMkLst>
        </pc:picChg>
        <pc:picChg chg="add mod">
          <ac:chgData name="Omar Choudhry" userId="7e802f98-9170-4306-b59f-36dfa75ece39" providerId="ADAL" clId="{354B73F7-A07B-CB4E-8488-EF5C9BBF1FE6}" dt="2024-06-02T22:10:12.976" v="44"/>
          <ac:picMkLst>
            <pc:docMk/>
            <pc:sldMk cId="1661859294" sldId="276"/>
            <ac:picMk id="3" creationId="{470164E4-8A01-012D-249D-845CD23A5CF7}"/>
          </ac:picMkLst>
        </pc:picChg>
        <pc:picChg chg="mod modCrop">
          <ac:chgData name="Omar Choudhry" userId="7e802f98-9170-4306-b59f-36dfa75ece39" providerId="ADAL" clId="{354B73F7-A07B-CB4E-8488-EF5C9BBF1FE6}" dt="2024-06-30T14:57:46.839" v="223" actId="732"/>
          <ac:picMkLst>
            <pc:docMk/>
            <pc:sldMk cId="1661859294" sldId="276"/>
            <ac:picMk id="4" creationId="{2C02456B-4BBC-3B58-6CF1-6E9E4E39C0BF}"/>
          </ac:picMkLst>
        </pc:picChg>
      </pc:sldChg>
      <pc:sldChg chg="addSp modSp">
        <pc:chgData name="Omar Choudhry" userId="7e802f98-9170-4306-b59f-36dfa75ece39" providerId="ADAL" clId="{354B73F7-A07B-CB4E-8488-EF5C9BBF1FE6}" dt="2024-06-02T22:10:16.167" v="48"/>
        <pc:sldMkLst>
          <pc:docMk/>
          <pc:sldMk cId="2962462314" sldId="277"/>
        </pc:sldMkLst>
        <pc:picChg chg="add mod">
          <ac:chgData name="Omar Choudhry" userId="7e802f98-9170-4306-b59f-36dfa75ece39" providerId="ADAL" clId="{354B73F7-A07B-CB4E-8488-EF5C9BBF1FE6}" dt="2024-06-02T22:10:16.167" v="48"/>
          <ac:picMkLst>
            <pc:docMk/>
            <pc:sldMk cId="2962462314" sldId="277"/>
            <ac:picMk id="2" creationId="{20A70C1E-08EB-968A-7CC2-1D526465B66C}"/>
          </ac:picMkLst>
        </pc:picChg>
        <pc:picChg chg="add mod">
          <ac:chgData name="Omar Choudhry" userId="7e802f98-9170-4306-b59f-36dfa75ece39" providerId="ADAL" clId="{354B73F7-A07B-CB4E-8488-EF5C9BBF1FE6}" dt="2024-06-02T22:10:16.167" v="48"/>
          <ac:picMkLst>
            <pc:docMk/>
            <pc:sldMk cId="2962462314" sldId="277"/>
            <ac:picMk id="3" creationId="{81569F96-D7CC-C782-A0A0-FFE63BE7A2D2}"/>
          </ac:picMkLst>
        </pc:picChg>
      </pc:sldChg>
      <pc:sldChg chg="addSp modSp modNotesTx">
        <pc:chgData name="Omar Choudhry" userId="7e802f98-9170-4306-b59f-36dfa75ece39" providerId="ADAL" clId="{354B73F7-A07B-CB4E-8488-EF5C9BBF1FE6}" dt="2024-06-30T15:09:51.710" v="306" actId="20577"/>
        <pc:sldMkLst>
          <pc:docMk/>
          <pc:sldMk cId="1682315015" sldId="278"/>
        </pc:sldMkLst>
        <pc:picChg chg="add mod">
          <ac:chgData name="Omar Choudhry" userId="7e802f98-9170-4306-b59f-36dfa75ece39" providerId="ADAL" clId="{354B73F7-A07B-CB4E-8488-EF5C9BBF1FE6}" dt="2024-06-02T22:10:25.860" v="55"/>
          <ac:picMkLst>
            <pc:docMk/>
            <pc:sldMk cId="1682315015" sldId="278"/>
            <ac:picMk id="5" creationId="{3AD864CA-CD7C-D10D-5A6E-C7E00462B9A9}"/>
          </ac:picMkLst>
        </pc:picChg>
        <pc:picChg chg="add mod">
          <ac:chgData name="Omar Choudhry" userId="7e802f98-9170-4306-b59f-36dfa75ece39" providerId="ADAL" clId="{354B73F7-A07B-CB4E-8488-EF5C9BBF1FE6}" dt="2024-06-02T22:10:25.860" v="55"/>
          <ac:picMkLst>
            <pc:docMk/>
            <pc:sldMk cId="1682315015" sldId="278"/>
            <ac:picMk id="6" creationId="{FFC5588C-FBD7-23BD-DDFE-7137F18FF38F}"/>
          </ac:picMkLst>
        </pc:picChg>
      </pc:sldChg>
      <pc:sldChg chg="addSp delSp modSp add del mod setBg modAnim modNotesTx">
        <pc:chgData name="Omar Choudhry" userId="7e802f98-9170-4306-b59f-36dfa75ece39" providerId="ADAL" clId="{354B73F7-A07B-CB4E-8488-EF5C9BBF1FE6}" dt="2024-06-04T22:46:20.476" v="101" actId="2696"/>
        <pc:sldMkLst>
          <pc:docMk/>
          <pc:sldMk cId="585426743" sldId="279"/>
        </pc:sldMkLst>
        <pc:picChg chg="add mod">
          <ac:chgData name="Omar Choudhry" userId="7e802f98-9170-4306-b59f-36dfa75ece39" providerId="ADAL" clId="{354B73F7-A07B-CB4E-8488-EF5C9BBF1FE6}" dt="2024-06-04T22:44:20.973" v="66" actId="1076"/>
          <ac:picMkLst>
            <pc:docMk/>
            <pc:sldMk cId="585426743" sldId="279"/>
            <ac:picMk id="4" creationId="{099879B4-6210-6AE4-5022-50631DC538DE}"/>
          </ac:picMkLst>
        </pc:picChg>
        <pc:picChg chg="del">
          <ac:chgData name="Omar Choudhry" userId="7e802f98-9170-4306-b59f-36dfa75ece39" providerId="ADAL" clId="{354B73F7-A07B-CB4E-8488-EF5C9BBF1FE6}" dt="2024-06-04T22:43:52.959" v="57" actId="478"/>
          <ac:picMkLst>
            <pc:docMk/>
            <pc:sldMk cId="585426743" sldId="279"/>
            <ac:picMk id="34" creationId="{97AAD514-71E5-BAD6-2B67-6D4AD91610CE}"/>
          </ac:picMkLst>
        </pc:picChg>
        <pc:picChg chg="del">
          <ac:chgData name="Omar Choudhry" userId="7e802f98-9170-4306-b59f-36dfa75ece39" providerId="ADAL" clId="{354B73F7-A07B-CB4E-8488-EF5C9BBF1FE6}" dt="2024-06-04T22:43:52.959" v="57" actId="478"/>
          <ac:picMkLst>
            <pc:docMk/>
            <pc:sldMk cId="585426743" sldId="279"/>
            <ac:picMk id="11266" creationId="{70F8051C-AC7E-D206-B7FF-A8D5D9F7E4D5}"/>
          </ac:picMkLst>
        </pc:picChg>
      </pc:sldChg>
      <pc:sldChg chg="addSp delSp modSp new mod setBg modAnim modNotesTx">
        <pc:chgData name="Omar Choudhry" userId="7e802f98-9170-4306-b59f-36dfa75ece39" providerId="ADAL" clId="{354B73F7-A07B-CB4E-8488-EF5C9BBF1FE6}" dt="2024-06-30T14:57:14.539" v="221"/>
        <pc:sldMkLst>
          <pc:docMk/>
          <pc:sldMk cId="275821513" sldId="280"/>
        </pc:sldMkLst>
        <pc:spChg chg="del">
          <ac:chgData name="Omar Choudhry" userId="7e802f98-9170-4306-b59f-36dfa75ece39" providerId="ADAL" clId="{354B73F7-A07B-CB4E-8488-EF5C9BBF1FE6}" dt="2024-06-04T22:45:12.614" v="96" actId="478"/>
          <ac:spMkLst>
            <pc:docMk/>
            <pc:sldMk cId="275821513" sldId="280"/>
            <ac:spMk id="2" creationId="{8754845E-E1C3-65C5-9FDB-726434B0957A}"/>
          </ac:spMkLst>
        </pc:spChg>
        <pc:spChg chg="del mod">
          <ac:chgData name="Omar Choudhry" userId="7e802f98-9170-4306-b59f-36dfa75ece39" providerId="ADAL" clId="{354B73F7-A07B-CB4E-8488-EF5C9BBF1FE6}" dt="2024-06-04T22:45:12.070" v="95" actId="478"/>
          <ac:spMkLst>
            <pc:docMk/>
            <pc:sldMk cId="275821513" sldId="280"/>
            <ac:spMk id="3" creationId="{38C3DA81-1D4E-2176-D1C8-ED1D175A0E03}"/>
          </ac:spMkLst>
        </pc:spChg>
        <pc:spChg chg="add mod">
          <ac:chgData name="Omar Choudhry" userId="7e802f98-9170-4306-b59f-36dfa75ece39" providerId="ADAL" clId="{354B73F7-A07B-CB4E-8488-EF5C9BBF1FE6}" dt="2024-06-04T22:44:54.581" v="91"/>
          <ac:spMkLst>
            <pc:docMk/>
            <pc:sldMk cId="275821513" sldId="280"/>
            <ac:spMk id="4" creationId="{676A9634-F396-DDE0-B2E3-3F318F4F7F5C}"/>
          </ac:spMkLst>
        </pc:spChg>
        <pc:spChg chg="add mod">
          <ac:chgData name="Omar Choudhry" userId="7e802f98-9170-4306-b59f-36dfa75ece39" providerId="ADAL" clId="{354B73F7-A07B-CB4E-8488-EF5C9BBF1FE6}" dt="2024-06-04T22:44:54.581" v="91"/>
          <ac:spMkLst>
            <pc:docMk/>
            <pc:sldMk cId="275821513" sldId="280"/>
            <ac:spMk id="5" creationId="{AF2817F4-3D87-206F-4C7C-318B7AC09160}"/>
          </ac:spMkLst>
        </pc:spChg>
        <pc:spChg chg="add mod">
          <ac:chgData name="Omar Choudhry" userId="7e802f98-9170-4306-b59f-36dfa75ece39" providerId="ADAL" clId="{354B73F7-A07B-CB4E-8488-EF5C9BBF1FE6}" dt="2024-06-04T22:44:54.581" v="91"/>
          <ac:spMkLst>
            <pc:docMk/>
            <pc:sldMk cId="275821513" sldId="280"/>
            <ac:spMk id="6" creationId="{B1CFE4A0-7DA6-C09A-B515-16F1EE1BF13D}"/>
          </ac:spMkLst>
        </pc:spChg>
        <pc:spChg chg="add mod">
          <ac:chgData name="Omar Choudhry" userId="7e802f98-9170-4306-b59f-36dfa75ece39" providerId="ADAL" clId="{354B73F7-A07B-CB4E-8488-EF5C9BBF1FE6}" dt="2024-06-04T22:44:54.581" v="91"/>
          <ac:spMkLst>
            <pc:docMk/>
            <pc:sldMk cId="275821513" sldId="280"/>
            <ac:spMk id="7" creationId="{33994060-2BA3-B4ED-480A-F155256861D2}"/>
          </ac:spMkLst>
        </pc:spChg>
        <pc:spChg chg="mod">
          <ac:chgData name="Omar Choudhry" userId="7e802f98-9170-4306-b59f-36dfa75ece39" providerId="ADAL" clId="{354B73F7-A07B-CB4E-8488-EF5C9BBF1FE6}" dt="2024-06-04T22:44:54.581" v="91"/>
          <ac:spMkLst>
            <pc:docMk/>
            <pc:sldMk cId="275821513" sldId="280"/>
            <ac:spMk id="9" creationId="{9E70608B-CC7D-6658-BD1A-93950F1E6AB1}"/>
          </ac:spMkLst>
        </pc:spChg>
        <pc:spChg chg="mod">
          <ac:chgData name="Omar Choudhry" userId="7e802f98-9170-4306-b59f-36dfa75ece39" providerId="ADAL" clId="{354B73F7-A07B-CB4E-8488-EF5C9BBF1FE6}" dt="2024-06-04T22:44:54.581" v="91"/>
          <ac:spMkLst>
            <pc:docMk/>
            <pc:sldMk cId="275821513" sldId="280"/>
            <ac:spMk id="10" creationId="{E2CAE577-6648-454A-AFDF-841A8778AD2F}"/>
          </ac:spMkLst>
        </pc:spChg>
        <pc:spChg chg="mod">
          <ac:chgData name="Omar Choudhry" userId="7e802f98-9170-4306-b59f-36dfa75ece39" providerId="ADAL" clId="{354B73F7-A07B-CB4E-8488-EF5C9BBF1FE6}" dt="2024-06-04T22:44:54.581" v="91"/>
          <ac:spMkLst>
            <pc:docMk/>
            <pc:sldMk cId="275821513" sldId="280"/>
            <ac:spMk id="11" creationId="{7EDFD46F-7F5F-39C2-E1CD-257647799D44}"/>
          </ac:spMkLst>
        </pc:spChg>
        <pc:spChg chg="mod">
          <ac:chgData name="Omar Choudhry" userId="7e802f98-9170-4306-b59f-36dfa75ece39" providerId="ADAL" clId="{354B73F7-A07B-CB4E-8488-EF5C9BBF1FE6}" dt="2024-06-04T22:44:54.581" v="91"/>
          <ac:spMkLst>
            <pc:docMk/>
            <pc:sldMk cId="275821513" sldId="280"/>
            <ac:spMk id="12" creationId="{83A0E08D-025D-A0BA-D7B9-1AECBBCF3F47}"/>
          </ac:spMkLst>
        </pc:spChg>
        <pc:spChg chg="mod">
          <ac:chgData name="Omar Choudhry" userId="7e802f98-9170-4306-b59f-36dfa75ece39" providerId="ADAL" clId="{354B73F7-A07B-CB4E-8488-EF5C9BBF1FE6}" dt="2024-06-04T22:44:54.581" v="91"/>
          <ac:spMkLst>
            <pc:docMk/>
            <pc:sldMk cId="275821513" sldId="280"/>
            <ac:spMk id="13" creationId="{4591EF74-2D72-9111-ABAB-17D410F3F9A2}"/>
          </ac:spMkLst>
        </pc:spChg>
        <pc:spChg chg="mod">
          <ac:chgData name="Omar Choudhry" userId="7e802f98-9170-4306-b59f-36dfa75ece39" providerId="ADAL" clId="{354B73F7-A07B-CB4E-8488-EF5C9BBF1FE6}" dt="2024-06-04T22:44:54.581" v="91"/>
          <ac:spMkLst>
            <pc:docMk/>
            <pc:sldMk cId="275821513" sldId="280"/>
            <ac:spMk id="14" creationId="{57F89138-94A1-EDA8-1FAE-DB945B186061}"/>
          </ac:spMkLst>
        </pc:spChg>
        <pc:spChg chg="mod">
          <ac:chgData name="Omar Choudhry" userId="7e802f98-9170-4306-b59f-36dfa75ece39" providerId="ADAL" clId="{354B73F7-A07B-CB4E-8488-EF5C9BBF1FE6}" dt="2024-06-04T22:44:54.581" v="91"/>
          <ac:spMkLst>
            <pc:docMk/>
            <pc:sldMk cId="275821513" sldId="280"/>
            <ac:spMk id="15" creationId="{06366314-2940-CD65-426F-469BE33E1953}"/>
          </ac:spMkLst>
        </pc:spChg>
        <pc:spChg chg="mod">
          <ac:chgData name="Omar Choudhry" userId="7e802f98-9170-4306-b59f-36dfa75ece39" providerId="ADAL" clId="{354B73F7-A07B-CB4E-8488-EF5C9BBF1FE6}" dt="2024-06-04T22:44:54.581" v="91"/>
          <ac:spMkLst>
            <pc:docMk/>
            <pc:sldMk cId="275821513" sldId="280"/>
            <ac:spMk id="17" creationId="{F11EA6C0-8A61-8BD3-F997-8BD905883152}"/>
          </ac:spMkLst>
        </pc:spChg>
        <pc:spChg chg="mod">
          <ac:chgData name="Omar Choudhry" userId="7e802f98-9170-4306-b59f-36dfa75ece39" providerId="ADAL" clId="{354B73F7-A07B-CB4E-8488-EF5C9BBF1FE6}" dt="2024-06-04T22:44:54.581" v="91"/>
          <ac:spMkLst>
            <pc:docMk/>
            <pc:sldMk cId="275821513" sldId="280"/>
            <ac:spMk id="18" creationId="{C4F7CEC2-7BB4-74DA-25CC-372AEEB0F598}"/>
          </ac:spMkLst>
        </pc:spChg>
        <pc:spChg chg="mod">
          <ac:chgData name="Omar Choudhry" userId="7e802f98-9170-4306-b59f-36dfa75ece39" providerId="ADAL" clId="{354B73F7-A07B-CB4E-8488-EF5C9BBF1FE6}" dt="2024-06-04T22:44:54.581" v="91"/>
          <ac:spMkLst>
            <pc:docMk/>
            <pc:sldMk cId="275821513" sldId="280"/>
            <ac:spMk id="19" creationId="{3DB0D158-DA89-79A6-A9A8-7C9104E52B1B}"/>
          </ac:spMkLst>
        </pc:spChg>
        <pc:spChg chg="mod">
          <ac:chgData name="Omar Choudhry" userId="7e802f98-9170-4306-b59f-36dfa75ece39" providerId="ADAL" clId="{354B73F7-A07B-CB4E-8488-EF5C9BBF1FE6}" dt="2024-06-04T22:44:54.581" v="91"/>
          <ac:spMkLst>
            <pc:docMk/>
            <pc:sldMk cId="275821513" sldId="280"/>
            <ac:spMk id="20" creationId="{079D4981-2087-3E0D-6FA9-800FEF38231A}"/>
          </ac:spMkLst>
        </pc:spChg>
        <pc:spChg chg="mod">
          <ac:chgData name="Omar Choudhry" userId="7e802f98-9170-4306-b59f-36dfa75ece39" providerId="ADAL" clId="{354B73F7-A07B-CB4E-8488-EF5C9BBF1FE6}" dt="2024-06-04T22:44:54.581" v="91"/>
          <ac:spMkLst>
            <pc:docMk/>
            <pc:sldMk cId="275821513" sldId="280"/>
            <ac:spMk id="21" creationId="{25F9D143-E097-4B18-5F22-DA9E32204CF3}"/>
          </ac:spMkLst>
        </pc:spChg>
        <pc:spChg chg="mod">
          <ac:chgData name="Omar Choudhry" userId="7e802f98-9170-4306-b59f-36dfa75ece39" providerId="ADAL" clId="{354B73F7-A07B-CB4E-8488-EF5C9BBF1FE6}" dt="2024-06-04T22:44:54.581" v="91"/>
          <ac:spMkLst>
            <pc:docMk/>
            <pc:sldMk cId="275821513" sldId="280"/>
            <ac:spMk id="22" creationId="{D20AB40F-6905-61DE-AF4F-D768E1EEECEA}"/>
          </ac:spMkLst>
        </pc:spChg>
        <pc:spChg chg="mod">
          <ac:chgData name="Omar Choudhry" userId="7e802f98-9170-4306-b59f-36dfa75ece39" providerId="ADAL" clId="{354B73F7-A07B-CB4E-8488-EF5C9BBF1FE6}" dt="2024-06-04T22:44:54.581" v="91"/>
          <ac:spMkLst>
            <pc:docMk/>
            <pc:sldMk cId="275821513" sldId="280"/>
            <ac:spMk id="23" creationId="{A7424648-868A-7782-CBBE-B6DB238B0B01}"/>
          </ac:spMkLst>
        </pc:spChg>
        <pc:spChg chg="add mod">
          <ac:chgData name="Omar Choudhry" userId="7e802f98-9170-4306-b59f-36dfa75ece39" providerId="ADAL" clId="{354B73F7-A07B-CB4E-8488-EF5C9BBF1FE6}" dt="2024-06-04T22:44:54.581" v="91"/>
          <ac:spMkLst>
            <pc:docMk/>
            <pc:sldMk cId="275821513" sldId="280"/>
            <ac:spMk id="24" creationId="{932ACC8A-7D3E-D7E0-5FBC-83A7EDBC30AA}"/>
          </ac:spMkLst>
        </pc:spChg>
        <pc:spChg chg="add mod">
          <ac:chgData name="Omar Choudhry" userId="7e802f98-9170-4306-b59f-36dfa75ece39" providerId="ADAL" clId="{354B73F7-A07B-CB4E-8488-EF5C9BBF1FE6}" dt="2024-06-04T22:44:54.581" v="91"/>
          <ac:spMkLst>
            <pc:docMk/>
            <pc:sldMk cId="275821513" sldId="280"/>
            <ac:spMk id="25" creationId="{9F6CE213-EC40-121C-DEE2-8200C51C13F8}"/>
          </ac:spMkLst>
        </pc:spChg>
        <pc:spChg chg="mod">
          <ac:chgData name="Omar Choudhry" userId="7e802f98-9170-4306-b59f-36dfa75ece39" providerId="ADAL" clId="{354B73F7-A07B-CB4E-8488-EF5C9BBF1FE6}" dt="2024-06-04T22:44:54.581" v="91"/>
          <ac:spMkLst>
            <pc:docMk/>
            <pc:sldMk cId="275821513" sldId="280"/>
            <ac:spMk id="27" creationId="{488534C1-4FEB-428C-F8A3-0A10D0B51E75}"/>
          </ac:spMkLst>
        </pc:spChg>
        <pc:spChg chg="mod">
          <ac:chgData name="Omar Choudhry" userId="7e802f98-9170-4306-b59f-36dfa75ece39" providerId="ADAL" clId="{354B73F7-A07B-CB4E-8488-EF5C9BBF1FE6}" dt="2024-06-04T22:44:54.581" v="91"/>
          <ac:spMkLst>
            <pc:docMk/>
            <pc:sldMk cId="275821513" sldId="280"/>
            <ac:spMk id="28" creationId="{EF9BC897-F1A5-F304-1469-756A0BB7309E}"/>
          </ac:spMkLst>
        </pc:spChg>
        <pc:spChg chg="mod">
          <ac:chgData name="Omar Choudhry" userId="7e802f98-9170-4306-b59f-36dfa75ece39" providerId="ADAL" clId="{354B73F7-A07B-CB4E-8488-EF5C9BBF1FE6}" dt="2024-06-04T22:44:54.581" v="91"/>
          <ac:spMkLst>
            <pc:docMk/>
            <pc:sldMk cId="275821513" sldId="280"/>
            <ac:spMk id="29" creationId="{A900BE1E-6EBB-4E28-59A4-0B643A431C4F}"/>
          </ac:spMkLst>
        </pc:spChg>
        <pc:spChg chg="mod">
          <ac:chgData name="Omar Choudhry" userId="7e802f98-9170-4306-b59f-36dfa75ece39" providerId="ADAL" clId="{354B73F7-A07B-CB4E-8488-EF5C9BBF1FE6}" dt="2024-06-04T22:44:54.581" v="91"/>
          <ac:spMkLst>
            <pc:docMk/>
            <pc:sldMk cId="275821513" sldId="280"/>
            <ac:spMk id="30" creationId="{69B69B31-ACFB-3056-E6E1-9818195232D1}"/>
          </ac:spMkLst>
        </pc:spChg>
        <pc:spChg chg="mod">
          <ac:chgData name="Omar Choudhry" userId="7e802f98-9170-4306-b59f-36dfa75ece39" providerId="ADAL" clId="{354B73F7-A07B-CB4E-8488-EF5C9BBF1FE6}" dt="2024-06-04T22:44:54.581" v="91"/>
          <ac:spMkLst>
            <pc:docMk/>
            <pc:sldMk cId="275821513" sldId="280"/>
            <ac:spMk id="31" creationId="{2005B6B9-1584-2817-894A-0780D7CA3AF6}"/>
          </ac:spMkLst>
        </pc:spChg>
        <pc:spChg chg="mod">
          <ac:chgData name="Omar Choudhry" userId="7e802f98-9170-4306-b59f-36dfa75ece39" providerId="ADAL" clId="{354B73F7-A07B-CB4E-8488-EF5C9BBF1FE6}" dt="2024-06-04T22:44:54.581" v="91"/>
          <ac:spMkLst>
            <pc:docMk/>
            <pc:sldMk cId="275821513" sldId="280"/>
            <ac:spMk id="32" creationId="{73DEED49-3BF0-6262-ABAD-1AFB0E6BEC86}"/>
          </ac:spMkLst>
        </pc:spChg>
        <pc:spChg chg="mod">
          <ac:chgData name="Omar Choudhry" userId="7e802f98-9170-4306-b59f-36dfa75ece39" providerId="ADAL" clId="{354B73F7-A07B-CB4E-8488-EF5C9BBF1FE6}" dt="2024-06-04T22:44:54.581" v="91"/>
          <ac:spMkLst>
            <pc:docMk/>
            <pc:sldMk cId="275821513" sldId="280"/>
            <ac:spMk id="33" creationId="{4E721BBD-11D6-3780-C986-160A7EBE46B3}"/>
          </ac:spMkLst>
        </pc:spChg>
        <pc:spChg chg="mod">
          <ac:chgData name="Omar Choudhry" userId="7e802f98-9170-4306-b59f-36dfa75ece39" providerId="ADAL" clId="{354B73F7-A07B-CB4E-8488-EF5C9BBF1FE6}" dt="2024-06-04T22:44:54.581" v="91"/>
          <ac:spMkLst>
            <pc:docMk/>
            <pc:sldMk cId="275821513" sldId="280"/>
            <ac:spMk id="34" creationId="{F4FB07F1-4752-2A04-4EBB-66FE8C298473}"/>
          </ac:spMkLst>
        </pc:spChg>
        <pc:spChg chg="mod">
          <ac:chgData name="Omar Choudhry" userId="7e802f98-9170-4306-b59f-36dfa75ece39" providerId="ADAL" clId="{354B73F7-A07B-CB4E-8488-EF5C9BBF1FE6}" dt="2024-06-04T22:44:54.581" v="91"/>
          <ac:spMkLst>
            <pc:docMk/>
            <pc:sldMk cId="275821513" sldId="280"/>
            <ac:spMk id="39" creationId="{DB76F8D6-3C29-EFEB-14B0-AF7A5F314EEC}"/>
          </ac:spMkLst>
        </pc:spChg>
        <pc:spChg chg="mod">
          <ac:chgData name="Omar Choudhry" userId="7e802f98-9170-4306-b59f-36dfa75ece39" providerId="ADAL" clId="{354B73F7-A07B-CB4E-8488-EF5C9BBF1FE6}" dt="2024-06-04T22:44:54.581" v="91"/>
          <ac:spMkLst>
            <pc:docMk/>
            <pc:sldMk cId="275821513" sldId="280"/>
            <ac:spMk id="41" creationId="{18390452-EAD4-DE72-9409-4DCAF1263A57}"/>
          </ac:spMkLst>
        </pc:spChg>
        <pc:spChg chg="mod">
          <ac:chgData name="Omar Choudhry" userId="7e802f98-9170-4306-b59f-36dfa75ece39" providerId="ADAL" clId="{354B73F7-A07B-CB4E-8488-EF5C9BBF1FE6}" dt="2024-06-04T22:44:54.581" v="91"/>
          <ac:spMkLst>
            <pc:docMk/>
            <pc:sldMk cId="275821513" sldId="280"/>
            <ac:spMk id="42" creationId="{84125E1B-9838-C7C9-BF8B-B400EB71DAAF}"/>
          </ac:spMkLst>
        </pc:spChg>
        <pc:spChg chg="mod">
          <ac:chgData name="Omar Choudhry" userId="7e802f98-9170-4306-b59f-36dfa75ece39" providerId="ADAL" clId="{354B73F7-A07B-CB4E-8488-EF5C9BBF1FE6}" dt="2024-06-04T22:44:54.581" v="91"/>
          <ac:spMkLst>
            <pc:docMk/>
            <pc:sldMk cId="275821513" sldId="280"/>
            <ac:spMk id="43" creationId="{373D985E-7349-0283-763A-8B172A5133D7}"/>
          </ac:spMkLst>
        </pc:spChg>
        <pc:spChg chg="mod">
          <ac:chgData name="Omar Choudhry" userId="7e802f98-9170-4306-b59f-36dfa75ece39" providerId="ADAL" clId="{354B73F7-A07B-CB4E-8488-EF5C9BBF1FE6}" dt="2024-06-04T22:44:54.581" v="91"/>
          <ac:spMkLst>
            <pc:docMk/>
            <pc:sldMk cId="275821513" sldId="280"/>
            <ac:spMk id="44" creationId="{27516347-5DB7-E1AD-9CEE-CE03DA0838AA}"/>
          </ac:spMkLst>
        </pc:spChg>
        <pc:spChg chg="mod">
          <ac:chgData name="Omar Choudhry" userId="7e802f98-9170-4306-b59f-36dfa75ece39" providerId="ADAL" clId="{354B73F7-A07B-CB4E-8488-EF5C9BBF1FE6}" dt="2024-06-04T22:44:54.581" v="91"/>
          <ac:spMkLst>
            <pc:docMk/>
            <pc:sldMk cId="275821513" sldId="280"/>
            <ac:spMk id="45" creationId="{877AF9BE-36CA-3217-3121-7345D489F000}"/>
          </ac:spMkLst>
        </pc:spChg>
        <pc:spChg chg="mod">
          <ac:chgData name="Omar Choudhry" userId="7e802f98-9170-4306-b59f-36dfa75ece39" providerId="ADAL" clId="{354B73F7-A07B-CB4E-8488-EF5C9BBF1FE6}" dt="2024-06-04T22:44:54.581" v="91"/>
          <ac:spMkLst>
            <pc:docMk/>
            <pc:sldMk cId="275821513" sldId="280"/>
            <ac:spMk id="46" creationId="{5F031C44-DC2A-48C5-EF1B-6471DF2F592B}"/>
          </ac:spMkLst>
        </pc:spChg>
        <pc:spChg chg="mod">
          <ac:chgData name="Omar Choudhry" userId="7e802f98-9170-4306-b59f-36dfa75ece39" providerId="ADAL" clId="{354B73F7-A07B-CB4E-8488-EF5C9BBF1FE6}" dt="2024-06-04T22:44:54.581" v="91"/>
          <ac:spMkLst>
            <pc:docMk/>
            <pc:sldMk cId="275821513" sldId="280"/>
            <ac:spMk id="47" creationId="{0D2E4521-23ED-46B8-6591-4581C2674DAC}"/>
          </ac:spMkLst>
        </pc:spChg>
        <pc:spChg chg="mod">
          <ac:chgData name="Omar Choudhry" userId="7e802f98-9170-4306-b59f-36dfa75ece39" providerId="ADAL" clId="{354B73F7-A07B-CB4E-8488-EF5C9BBF1FE6}" dt="2024-06-04T22:44:54.581" v="91"/>
          <ac:spMkLst>
            <pc:docMk/>
            <pc:sldMk cId="275821513" sldId="280"/>
            <ac:spMk id="48" creationId="{6F80D762-C5DF-04F4-7ABD-7509E75D4BA3}"/>
          </ac:spMkLst>
        </pc:spChg>
        <pc:grpChg chg="add mod">
          <ac:chgData name="Omar Choudhry" userId="7e802f98-9170-4306-b59f-36dfa75ece39" providerId="ADAL" clId="{354B73F7-A07B-CB4E-8488-EF5C9BBF1FE6}" dt="2024-06-04T22:44:54.581" v="91"/>
          <ac:grpSpMkLst>
            <pc:docMk/>
            <pc:sldMk cId="275821513" sldId="280"/>
            <ac:grpSpMk id="8" creationId="{5D798610-71EF-783E-6DBB-C3D6457FA936}"/>
          </ac:grpSpMkLst>
        </pc:grpChg>
        <pc:grpChg chg="add mod">
          <ac:chgData name="Omar Choudhry" userId="7e802f98-9170-4306-b59f-36dfa75ece39" providerId="ADAL" clId="{354B73F7-A07B-CB4E-8488-EF5C9BBF1FE6}" dt="2024-06-04T22:44:54.581" v="91"/>
          <ac:grpSpMkLst>
            <pc:docMk/>
            <pc:sldMk cId="275821513" sldId="280"/>
            <ac:grpSpMk id="16" creationId="{E39EBEA0-DCD9-BF25-433B-4615D0A85D85}"/>
          </ac:grpSpMkLst>
        </pc:grpChg>
        <pc:grpChg chg="add mod">
          <ac:chgData name="Omar Choudhry" userId="7e802f98-9170-4306-b59f-36dfa75ece39" providerId="ADAL" clId="{354B73F7-A07B-CB4E-8488-EF5C9BBF1FE6}" dt="2024-06-04T22:44:54.581" v="91"/>
          <ac:grpSpMkLst>
            <pc:docMk/>
            <pc:sldMk cId="275821513" sldId="280"/>
            <ac:grpSpMk id="26" creationId="{76BC6DBA-74CF-63C7-9E64-15558675FD38}"/>
          </ac:grpSpMkLst>
        </pc:grpChg>
        <pc:grpChg chg="add mod">
          <ac:chgData name="Omar Choudhry" userId="7e802f98-9170-4306-b59f-36dfa75ece39" providerId="ADAL" clId="{354B73F7-A07B-CB4E-8488-EF5C9BBF1FE6}" dt="2024-06-04T22:44:54.581" v="91"/>
          <ac:grpSpMkLst>
            <pc:docMk/>
            <pc:sldMk cId="275821513" sldId="280"/>
            <ac:grpSpMk id="35" creationId="{7BC097D4-4B26-FD36-0EA1-0B317F4DFB4C}"/>
          </ac:grpSpMkLst>
        </pc:grpChg>
        <pc:grpChg chg="add mod">
          <ac:chgData name="Omar Choudhry" userId="7e802f98-9170-4306-b59f-36dfa75ece39" providerId="ADAL" clId="{354B73F7-A07B-CB4E-8488-EF5C9BBF1FE6}" dt="2024-06-04T22:44:54.581" v="91"/>
          <ac:grpSpMkLst>
            <pc:docMk/>
            <pc:sldMk cId="275821513" sldId="280"/>
            <ac:grpSpMk id="38" creationId="{9A88B894-AD64-52E1-8AF2-E143C95A6205}"/>
          </ac:grpSpMkLst>
        </pc:grpChg>
        <pc:grpChg chg="mod">
          <ac:chgData name="Omar Choudhry" userId="7e802f98-9170-4306-b59f-36dfa75ece39" providerId="ADAL" clId="{354B73F7-A07B-CB4E-8488-EF5C9BBF1FE6}" dt="2024-06-04T22:44:54.581" v="91"/>
          <ac:grpSpMkLst>
            <pc:docMk/>
            <pc:sldMk cId="275821513" sldId="280"/>
            <ac:grpSpMk id="40" creationId="{C18A4F83-0784-C8FE-56DF-90BA8B0E7EAB}"/>
          </ac:grpSpMkLst>
        </pc:grpChg>
        <pc:picChg chg="add mod">
          <ac:chgData name="Omar Choudhry" userId="7e802f98-9170-4306-b59f-36dfa75ece39" providerId="ADAL" clId="{354B73F7-A07B-CB4E-8488-EF5C9BBF1FE6}" dt="2024-06-04T22:44:54.581" v="91"/>
          <ac:picMkLst>
            <pc:docMk/>
            <pc:sldMk cId="275821513" sldId="280"/>
            <ac:picMk id="49" creationId="{EFBDF6CD-060B-7C59-3F03-FA03EB938F41}"/>
          </ac:picMkLst>
        </pc:picChg>
        <pc:picChg chg="add mod">
          <ac:chgData name="Omar Choudhry" userId="7e802f98-9170-4306-b59f-36dfa75ece39" providerId="ADAL" clId="{354B73F7-A07B-CB4E-8488-EF5C9BBF1FE6}" dt="2024-06-04T22:44:54.581" v="91"/>
          <ac:picMkLst>
            <pc:docMk/>
            <pc:sldMk cId="275821513" sldId="280"/>
            <ac:picMk id="50" creationId="{CF07A348-4041-6266-95AC-D84863711E32}"/>
          </ac:picMkLst>
        </pc:picChg>
        <pc:picChg chg="add mod">
          <ac:chgData name="Omar Choudhry" userId="7e802f98-9170-4306-b59f-36dfa75ece39" providerId="ADAL" clId="{354B73F7-A07B-CB4E-8488-EF5C9BBF1FE6}" dt="2024-06-04T22:44:54.581" v="91"/>
          <ac:picMkLst>
            <pc:docMk/>
            <pc:sldMk cId="275821513" sldId="280"/>
            <ac:picMk id="51" creationId="{458DD677-48DD-4523-7222-0CCE8DEC47BF}"/>
          </ac:picMkLst>
        </pc:picChg>
        <pc:picChg chg="add mod">
          <ac:chgData name="Omar Choudhry" userId="7e802f98-9170-4306-b59f-36dfa75ece39" providerId="ADAL" clId="{354B73F7-A07B-CB4E-8488-EF5C9BBF1FE6}" dt="2024-06-04T22:45:02.786" v="93"/>
          <ac:picMkLst>
            <pc:docMk/>
            <pc:sldMk cId="275821513" sldId="280"/>
            <ac:picMk id="52" creationId="{140A697F-EF0B-0371-36A2-C677D4759DDA}"/>
          </ac:picMkLst>
        </pc:picChg>
        <pc:picChg chg="add mod">
          <ac:chgData name="Omar Choudhry" userId="7e802f98-9170-4306-b59f-36dfa75ece39" providerId="ADAL" clId="{354B73F7-A07B-CB4E-8488-EF5C9BBF1FE6}" dt="2024-06-04T22:45:02.786" v="93"/>
          <ac:picMkLst>
            <pc:docMk/>
            <pc:sldMk cId="275821513" sldId="280"/>
            <ac:picMk id="53" creationId="{8752D1CC-CEAA-EBC0-995D-EE2E39A3B0DA}"/>
          </ac:picMkLst>
        </pc:picChg>
        <pc:picChg chg="add mod">
          <ac:chgData name="Omar Choudhry" userId="7e802f98-9170-4306-b59f-36dfa75ece39" providerId="ADAL" clId="{354B73F7-A07B-CB4E-8488-EF5C9BBF1FE6}" dt="2024-06-04T22:45:02.786" v="93"/>
          <ac:picMkLst>
            <pc:docMk/>
            <pc:sldMk cId="275821513" sldId="280"/>
            <ac:picMk id="54" creationId="{95344D08-A8D3-3E7B-D6C7-F9FB6CA49230}"/>
          </ac:picMkLst>
        </pc:picChg>
        <pc:cxnChg chg="mod">
          <ac:chgData name="Omar Choudhry" userId="7e802f98-9170-4306-b59f-36dfa75ece39" providerId="ADAL" clId="{354B73F7-A07B-CB4E-8488-EF5C9BBF1FE6}" dt="2024-06-04T22:44:54.581" v="91"/>
          <ac:cxnSpMkLst>
            <pc:docMk/>
            <pc:sldMk cId="275821513" sldId="280"/>
            <ac:cxnSpMk id="36" creationId="{99DC6052-EB90-258C-BECB-1725DDC61E1D}"/>
          </ac:cxnSpMkLst>
        </pc:cxnChg>
        <pc:cxnChg chg="mod">
          <ac:chgData name="Omar Choudhry" userId="7e802f98-9170-4306-b59f-36dfa75ece39" providerId="ADAL" clId="{354B73F7-A07B-CB4E-8488-EF5C9BBF1FE6}" dt="2024-06-04T22:44:54.581" v="91"/>
          <ac:cxnSpMkLst>
            <pc:docMk/>
            <pc:sldMk cId="275821513" sldId="280"/>
            <ac:cxnSpMk id="37" creationId="{3C274811-030A-5289-97E3-D955281204D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6DBC1-838B-AD4F-A130-DC31DEFA8E16}" type="datetimeFigureOut">
              <a:rPr lang="en-US" smtClean="0"/>
              <a:t>6/30/24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D3B1E-15FE-CE46-B977-7E17F2EB2AC7}" type="slidenum">
              <a:rPr lang="en-US" smtClean="0"/>
              <a:t>‹#›</a:t>
            </a:fld>
            <a:endParaRPr lang="en-US"/>
          </a:p>
        </p:txBody>
      </p:sp>
    </p:spTree>
    <p:extLst>
      <p:ext uri="{BB962C8B-B14F-4D97-AF65-F5344CB8AC3E}">
        <p14:creationId xmlns:p14="http://schemas.microsoft.com/office/powerpoint/2010/main" val="4056127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ar-SA" dirty="0">
                <a:solidFill>
                  <a:srgbClr val="000000"/>
                </a:solidFill>
                <a:effectLst/>
                <a:latin typeface="Geeza Pro" panose="02000400000000000000" pitchFamily="2" charset="-78"/>
                <a:cs typeface="Geeza Pro" panose="02000400000000000000" pitchFamily="2" charset="-78"/>
              </a:rPr>
              <a:t>السلام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عليكم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ورحمة</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وبركاته</a:t>
            </a:r>
          </a:p>
          <a:p>
            <a:endParaRPr lang="en-US" b="0" dirty="0"/>
          </a:p>
          <a:p>
            <a:r>
              <a:rPr lang="ar-SA" b="0" dirty="0">
                <a:effectLst/>
                <a:latin typeface="Helvetica Neue" panose="02000503000000020004" pitchFamily="2" charset="0"/>
              </a:rPr>
              <a:t>بِسْمِ اللَّهِ الرَّحْمَٰنِ الرَّحِيمِ</a:t>
            </a:r>
          </a:p>
          <a:p>
            <a:endParaRPr lang="en-GB" b="0" dirty="0">
              <a:effectLst/>
              <a:latin typeface="Helvetica Neue" panose="02000503000000020004" pitchFamily="2" charset="0"/>
            </a:endParaRPr>
          </a:p>
          <a:p>
            <a:r>
              <a:rPr lang="ar-SA" b="0" dirty="0">
                <a:effectLst/>
                <a:latin typeface="Helvetica Neue" panose="02000503000000020004" pitchFamily="2" charset="0"/>
              </a:rPr>
              <a:t>اِنَّ الْحَمْدُ لِلَّهِ نَحْمَدُهُ وَنَسْتَعِينُهُ وَنَسْتَغْفِرُهُ </a:t>
            </a:r>
          </a:p>
          <a:p>
            <a:r>
              <a:rPr lang="ar-SA" b="0" dirty="0">
                <a:effectLst/>
                <a:latin typeface="Helvetica Neue" panose="02000503000000020004" pitchFamily="2" charset="0"/>
              </a:rPr>
              <a:t>وَنَعُوذُ بِاللَّهِ مِنْ شُرُورِ أَنْفُسِنَا وَمِنْ سَيِّئَاتِ أَعْمَالِنَا </a:t>
            </a:r>
          </a:p>
          <a:p>
            <a:r>
              <a:rPr lang="ar-SA" b="0" dirty="0">
                <a:effectLst/>
                <a:latin typeface="Helvetica Neue" panose="02000503000000020004" pitchFamily="2" charset="0"/>
              </a:rPr>
              <a:t>مَنْ يَهْدِهِ اللَّهُ فَلَا مُضِلَّ لَهُ </a:t>
            </a:r>
          </a:p>
          <a:p>
            <a:r>
              <a:rPr lang="ar-SA" b="0" dirty="0">
                <a:effectLst/>
                <a:latin typeface="Helvetica Neue" panose="02000503000000020004" pitchFamily="2" charset="0"/>
              </a:rPr>
              <a:t>وَمَنْ يُضْلِلْ فَلَا هَادِيَ لَهُ </a:t>
            </a:r>
          </a:p>
          <a:p>
            <a:r>
              <a:rPr lang="ar-SA" b="0" dirty="0">
                <a:effectLst/>
                <a:latin typeface="Helvetica Neue" panose="02000503000000020004" pitchFamily="2" charset="0"/>
              </a:rPr>
              <a:t>وَأَشْهَدُ أَنْ لَا إِلَهَ إِلَّا اللَّهُ وَحْدَهُ لَا شَرِيكَ لَهُ</a:t>
            </a:r>
          </a:p>
          <a:p>
            <a:r>
              <a:rPr lang="ar-SA" b="0" dirty="0">
                <a:effectLst/>
                <a:latin typeface="Helvetica Neue" panose="02000503000000020004" pitchFamily="2" charset="0"/>
              </a:rPr>
              <a:t>وَأَشْهَدُ أَنَّ مُحَمَّدًا عَبْدُهُ وَرَسُولُهُ</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en-GB" b="0" dirty="0">
                <a:effectLst/>
                <a:latin typeface="Helvetica Neue" panose="02000503000000020004" pitchFamily="2" charset="0"/>
              </a:rPr>
              <a:t> </a:t>
            </a:r>
            <a:r>
              <a:rPr lang="ar-SA" b="0" dirty="0">
                <a:effectLst/>
                <a:latin typeface="Helvetica Neue" panose="02000503000000020004" pitchFamily="2" charset="0"/>
              </a:rPr>
              <a:t>يَا أَيُّهَا الَّذِينَ آمَنُوا اتَّقُوا اللَّهَ حَقَّ تُقَاتِهِ</a:t>
            </a:r>
          </a:p>
          <a:p>
            <a:r>
              <a:rPr lang="ar-SA" b="0" dirty="0">
                <a:effectLst/>
                <a:latin typeface="Helvetica Neue" panose="02000503000000020004" pitchFamily="2" charset="0"/>
              </a:rPr>
              <a:t> وَلَا تَمُوتُنَّ إِلَّا وَأَنْتُمْ مُسْلِمُونَ</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ٱلنَّاسُ</a:t>
            </a:r>
            <a:r>
              <a:rPr lang="ar-SA" b="0" dirty="0">
                <a:effectLst/>
                <a:latin typeface="Helvetica Neue" panose="02000503000000020004" pitchFamily="2" charset="0"/>
              </a:rPr>
              <a:t> </a:t>
            </a:r>
            <a:r>
              <a:rPr lang="ar-SA" b="0" dirty="0" err="1">
                <a:effectLst/>
                <a:latin typeface="Helvetica Neue" panose="02000503000000020004" pitchFamily="2" charset="0"/>
              </a:rPr>
              <a:t>ٱتَّقُوا</a:t>
            </a:r>
            <a:r>
              <a:rPr lang="ar-SA" b="0" dirty="0">
                <a:effectLst/>
                <a:latin typeface="Helvetica Neue" panose="02000503000000020004" pitchFamily="2" charset="0"/>
              </a:rPr>
              <a:t>۟ رَبَّكُمُ </a:t>
            </a:r>
            <a:r>
              <a:rPr lang="ar-SA" b="0" dirty="0" err="1">
                <a:effectLst/>
                <a:latin typeface="Helvetica Neue" panose="02000503000000020004" pitchFamily="2" charset="0"/>
              </a:rPr>
              <a:t>ٱلَّذِى</a:t>
            </a:r>
            <a:r>
              <a:rPr lang="ar-SA" b="0" dirty="0">
                <a:effectLst/>
                <a:latin typeface="Helvetica Neue" panose="02000503000000020004" pitchFamily="2" charset="0"/>
              </a:rPr>
              <a:t> خَلَقَكُم مِّن </a:t>
            </a:r>
            <a:r>
              <a:rPr lang="ar-SA" b="0" dirty="0" err="1">
                <a:effectLst/>
                <a:latin typeface="Helvetica Neue" panose="02000503000000020004" pitchFamily="2" charset="0"/>
              </a:rPr>
              <a:t>نَّفْسٍۢ</a:t>
            </a:r>
            <a:r>
              <a:rPr lang="ar-SA" b="0" dirty="0">
                <a:effectLst/>
                <a:latin typeface="Helvetica Neue" panose="02000503000000020004" pitchFamily="2" charset="0"/>
              </a:rPr>
              <a:t> </a:t>
            </a:r>
            <a:r>
              <a:rPr lang="ar-SA" b="0" dirty="0" err="1">
                <a:effectLst/>
                <a:latin typeface="Helvetica Neue" panose="02000503000000020004" pitchFamily="2" charset="0"/>
              </a:rPr>
              <a:t>وَٰحِدَةٍۢ</a:t>
            </a:r>
            <a:endParaRPr lang="en-GB" b="0" dirty="0">
              <a:effectLst/>
              <a:latin typeface="Helvetica Neue" panose="02000503000000020004" pitchFamily="2" charset="0"/>
            </a:endParaRPr>
          </a:p>
          <a:p>
            <a:r>
              <a:rPr lang="ar-SA" b="0" dirty="0">
                <a:effectLst/>
                <a:latin typeface="Helvetica Neue" panose="02000503000000020004" pitchFamily="2" charset="0"/>
              </a:rPr>
              <a:t> وَخَلَقَ مِنْهَا زَوْجَهَا وَبَثَّ مِنْهُمَا </a:t>
            </a:r>
            <a:r>
              <a:rPr lang="ar-SA" b="0" dirty="0" err="1">
                <a:effectLst/>
                <a:latin typeface="Helvetica Neue" panose="02000503000000020004" pitchFamily="2" charset="0"/>
              </a:rPr>
              <a:t>رِجَالًۭا</a:t>
            </a:r>
            <a:r>
              <a:rPr lang="ar-SA" b="0" dirty="0">
                <a:effectLst/>
                <a:latin typeface="Helvetica Neue" panose="02000503000000020004" pitchFamily="2" charset="0"/>
              </a:rPr>
              <a:t> </a:t>
            </a:r>
            <a:r>
              <a:rPr lang="ar-SA" b="0" dirty="0" err="1">
                <a:effectLst/>
                <a:latin typeface="Helvetica Neue" panose="02000503000000020004" pitchFamily="2" charset="0"/>
              </a:rPr>
              <a:t>كَثِيرًۭا</a:t>
            </a:r>
            <a:r>
              <a:rPr lang="ar-SA" b="0" dirty="0">
                <a:effectLst/>
                <a:latin typeface="Helvetica Neue" panose="02000503000000020004" pitchFamily="2" charset="0"/>
              </a:rPr>
              <a:t> </a:t>
            </a:r>
            <a:r>
              <a:rPr lang="ar-SA" b="0" dirty="0" err="1">
                <a:effectLst/>
                <a:latin typeface="Helvetica Neue" panose="02000503000000020004" pitchFamily="2" charset="0"/>
              </a:rPr>
              <a:t>وَنِسَآءًۭ</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a:t>
            </a:r>
            <a:r>
              <a:rPr lang="ar-SA" b="0" dirty="0" err="1">
                <a:effectLst/>
                <a:latin typeface="Helvetica Neue" panose="02000503000000020004" pitchFamily="2" charset="0"/>
              </a:rPr>
              <a:t>وَٱتَّقُوا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ٱلَّذِى</a:t>
            </a:r>
            <a:r>
              <a:rPr lang="ar-SA" b="0" dirty="0">
                <a:effectLst/>
                <a:latin typeface="Helvetica Neue" panose="02000503000000020004" pitchFamily="2" charset="0"/>
              </a:rPr>
              <a:t> </a:t>
            </a:r>
            <a:r>
              <a:rPr lang="ar-SA" b="0" dirty="0" err="1">
                <a:effectLst/>
                <a:latin typeface="Helvetica Neue" panose="02000503000000020004" pitchFamily="2" charset="0"/>
              </a:rPr>
              <a:t>تَسَآءَلُونَ</a:t>
            </a:r>
            <a:r>
              <a:rPr lang="ar-SA" b="0" dirty="0">
                <a:effectLst/>
                <a:latin typeface="Helvetica Neue" panose="02000503000000020004" pitchFamily="2" charset="0"/>
              </a:rPr>
              <a:t> </a:t>
            </a:r>
            <a:r>
              <a:rPr lang="ar-SA" b="0" dirty="0" err="1">
                <a:effectLst/>
                <a:latin typeface="Helvetica Neue" panose="02000503000000020004" pitchFamily="2" charset="0"/>
              </a:rPr>
              <a:t>بِهِۦ</a:t>
            </a:r>
            <a:r>
              <a:rPr lang="ar-SA" b="0" dirty="0">
                <a:effectLst/>
                <a:latin typeface="Helvetica Neue" panose="02000503000000020004" pitchFamily="2" charset="0"/>
              </a:rPr>
              <a:t> </a:t>
            </a:r>
            <a:r>
              <a:rPr lang="ar-SA" b="0" dirty="0" err="1">
                <a:effectLst/>
                <a:latin typeface="Helvetica Neue" panose="02000503000000020004" pitchFamily="2" charset="0"/>
              </a:rPr>
              <a:t>وَٱلْأَرْحَامَ</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إِنَّ </a:t>
            </a:r>
            <a:r>
              <a:rPr lang="ar-SA" b="0" dirty="0" err="1">
                <a:effectLst/>
                <a:latin typeface="Helvetica Neue" panose="02000503000000020004" pitchFamily="2" charset="0"/>
              </a:rPr>
              <a:t>ٱللَّهَ</a:t>
            </a:r>
            <a:r>
              <a:rPr lang="ar-SA" b="0" dirty="0">
                <a:effectLst/>
                <a:latin typeface="Helvetica Neue" panose="02000503000000020004" pitchFamily="2" charset="0"/>
              </a:rPr>
              <a:t> كَانَ عَلَيْكُمْ </a:t>
            </a:r>
            <a:r>
              <a:rPr lang="ar-SA" b="0" dirty="0" err="1">
                <a:effectLst/>
                <a:latin typeface="Helvetica Neue" panose="02000503000000020004" pitchFamily="2" charset="0"/>
              </a:rPr>
              <a:t>رَقِيبًۭا</a:t>
            </a:r>
            <a:endParaRPr lang="ar-SA" b="0" dirty="0">
              <a:effectLst/>
              <a:latin typeface="Helvetica Neue" panose="02000503000000020004" pitchFamily="2" charset="0"/>
            </a:endParaRPr>
          </a:p>
          <a:p>
            <a:pPr algn="l" rtl="1"/>
            <a:endParaRPr lang="en-GB" b="0" dirty="0">
              <a:effectLst/>
              <a:latin typeface="Helvetica Neue" panose="02000503000000020004" pitchFamily="2" charset="0"/>
            </a:endParaRPr>
          </a:p>
          <a:p>
            <a:pPr algn="l" rtl="1"/>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ٱلَّذِينَ</a:t>
            </a:r>
            <a:r>
              <a:rPr lang="ar-SA" b="0" dirty="0">
                <a:effectLst/>
                <a:latin typeface="Helvetica Neue" panose="02000503000000020004" pitchFamily="2" charset="0"/>
              </a:rPr>
              <a:t> ءَامَنُوا۟ </a:t>
            </a:r>
            <a:r>
              <a:rPr lang="ar-SA" b="0" dirty="0" err="1">
                <a:effectLst/>
                <a:latin typeface="Helvetica Neue" panose="02000503000000020004" pitchFamily="2" charset="0"/>
              </a:rPr>
              <a:t>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وَقُولُوا۟ </a:t>
            </a:r>
            <a:r>
              <a:rPr lang="ar-SA" b="0" dirty="0" err="1">
                <a:effectLst/>
                <a:latin typeface="Helvetica Neue" panose="02000503000000020004" pitchFamily="2" charset="0"/>
              </a:rPr>
              <a:t>قَوْلًۭا</a:t>
            </a:r>
            <a:r>
              <a:rPr lang="ar-SA" b="0" dirty="0">
                <a:effectLst/>
                <a:latin typeface="Helvetica Neue" panose="02000503000000020004" pitchFamily="2" charset="0"/>
              </a:rPr>
              <a:t> </a:t>
            </a:r>
            <a:r>
              <a:rPr lang="ar-SA" b="0" dirty="0" err="1">
                <a:effectLst/>
                <a:latin typeface="Helvetica Neue" panose="02000503000000020004" pitchFamily="2" charset="0"/>
              </a:rPr>
              <a:t>سَدِيدًۭا</a:t>
            </a:r>
            <a:endParaRPr lang="ar-SA" b="0" dirty="0">
              <a:effectLst/>
              <a:latin typeface="Helvetica Neue" panose="02000503000000020004" pitchFamily="2" charset="0"/>
            </a:endParaRPr>
          </a:p>
          <a:p>
            <a:pPr algn="l" rtl="1"/>
            <a:r>
              <a:rPr lang="ar-SA" b="0" dirty="0">
                <a:effectLst/>
                <a:latin typeface="Helvetica Neue" panose="02000503000000020004" pitchFamily="2" charset="0"/>
              </a:rPr>
              <a:t>يُصْلِحْ لَكُمْ أَعْمَـٰلَكُمْ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وَيَغْفِرْ لَكُمْ ذُنُوبَكُمْ </a:t>
            </a:r>
            <a:r>
              <a:rPr lang="ar-SA" b="0" dirty="0" err="1">
                <a:effectLst/>
                <a:latin typeface="Helvetica Neue" panose="02000503000000020004" pitchFamily="2" charset="0"/>
              </a:rPr>
              <a:t>ۗ</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وَمَن يُطِعِ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وَرَسُولَهُۥ</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فَقَدْ فَازَ فَوْزًا عَظِيمًا</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a:effectLst/>
                <a:latin typeface="Helvetica Neue" panose="02000503000000020004" pitchFamily="2" charset="0"/>
              </a:rPr>
              <a:t>إِنَّ أَصْدَقَ الْحَدِيثِ كِتَابُ اللَّهِ</a:t>
            </a:r>
          </a:p>
          <a:p>
            <a:r>
              <a:rPr lang="ar-SA" b="0" dirty="0">
                <a:effectLst/>
                <a:latin typeface="Helvetica Neue" panose="02000503000000020004" pitchFamily="2" charset="0"/>
              </a:rPr>
              <a:t> وَأَحْسَنَ الْهَدْيِ هَدْيُ مُحَمَّدٍ صَلَّى اللَّهُ عَلَيْهِ وَسَلَّمَ </a:t>
            </a:r>
          </a:p>
          <a:p>
            <a:r>
              <a:rPr lang="ar-SA" b="0" dirty="0">
                <a:effectLst/>
                <a:latin typeface="Helvetica Neue" panose="02000503000000020004" pitchFamily="2" charset="0"/>
              </a:rPr>
              <a:t>وَشَرُّ الْأُمُورِ مُحْدَثَاتُهَا </a:t>
            </a:r>
          </a:p>
          <a:p>
            <a:r>
              <a:rPr lang="ar-SA" b="0" dirty="0">
                <a:effectLst/>
                <a:latin typeface="Helvetica Neue" panose="02000503000000020004" pitchFamily="2" charset="0"/>
              </a:rPr>
              <a:t>وَكُلُّ مُحْدَثَةٍ بِدْعَةٌ </a:t>
            </a:r>
          </a:p>
          <a:p>
            <a:r>
              <a:rPr lang="ar-SA" b="0" dirty="0">
                <a:effectLst/>
                <a:latin typeface="Helvetica Neue" panose="02000503000000020004" pitchFamily="2" charset="0"/>
              </a:rPr>
              <a:t>وَكُلُّ بِدْعَةٍ ضَلَالَةٌ</a:t>
            </a:r>
          </a:p>
          <a:p>
            <a:r>
              <a:rPr lang="ar-SA" b="0" dirty="0">
                <a:effectLst/>
                <a:latin typeface="Helvetica Neue" panose="02000503000000020004" pitchFamily="2" charset="0"/>
              </a:rPr>
              <a:t> وَكُلُّ ضَلَالَةٍ فِي النَّارِ</a:t>
            </a:r>
            <a:endParaRPr lang="en-GB" b="0" dirty="0">
              <a:effectLst/>
              <a:latin typeface="Helvetica Neue" panose="02000503000000020004" pitchFamily="2" charset="0"/>
            </a:endParaRPr>
          </a:p>
          <a:p>
            <a:endParaRPr lang="en-GB" b="1" dirty="0">
              <a:effectLst/>
              <a:latin typeface="Helvetica Neue" panose="02000503000000020004" pitchFamily="2" charset="0"/>
            </a:endParaRPr>
          </a:p>
          <a:p>
            <a:r>
              <a:rPr lang="en-GB" b="0" i="0" dirty="0" err="1">
                <a:solidFill>
                  <a:srgbClr val="E0DDD9"/>
                </a:solidFill>
                <a:effectLst/>
                <a:highlight>
                  <a:srgbClr val="181A1B"/>
                </a:highlight>
                <a:latin typeface="Aptos" panose="020B0004020202020204" pitchFamily="34" charset="0"/>
              </a:rPr>
              <a:t>Thumma</a:t>
            </a:r>
            <a:r>
              <a:rPr lang="en-GB" b="0" i="0" dirty="0">
                <a:solidFill>
                  <a:srgbClr val="E0DDD9"/>
                </a:solidFill>
                <a:effectLst/>
                <a:highlight>
                  <a:srgbClr val="181A1B"/>
                </a:highlight>
                <a:latin typeface="Aptos" panose="020B0004020202020204" pitchFamily="34" charset="0"/>
              </a:rPr>
              <a:t> ’Amma-</a:t>
            </a:r>
            <a:r>
              <a:rPr lang="en-GB" b="0" i="0" dirty="0" err="1">
                <a:solidFill>
                  <a:srgbClr val="E0DDD9"/>
                </a:solidFill>
                <a:effectLst/>
                <a:highlight>
                  <a:srgbClr val="181A1B"/>
                </a:highlight>
                <a:latin typeface="Aptos" panose="020B0004020202020204" pitchFamily="34" charset="0"/>
              </a:rPr>
              <a:t>Ba’du</a:t>
            </a:r>
            <a:endParaRPr lang="en-GB" b="0" i="0" dirty="0">
              <a:solidFill>
                <a:srgbClr val="E0DDD9"/>
              </a:solidFill>
              <a:effectLst/>
              <a:highlight>
                <a:srgbClr val="181A1B"/>
              </a:highlight>
              <a:latin typeface="Aptos" panose="020B0004020202020204" pitchFamily="34" charset="0"/>
            </a:endParaRP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My name is Omar and Bi-</a:t>
            </a:r>
            <a:r>
              <a:rPr lang="en-GB" b="0" i="0" dirty="0" err="1">
                <a:solidFill>
                  <a:srgbClr val="E0DDD9"/>
                </a:solidFill>
                <a:effectLst/>
                <a:highlight>
                  <a:srgbClr val="181A1B"/>
                </a:highlight>
                <a:latin typeface="Aptos" panose="020B0004020202020204" pitchFamily="34" charset="0"/>
              </a:rPr>
              <a:t>Fadli</a:t>
            </a:r>
            <a:r>
              <a:rPr lang="en-GB" b="0" i="0" dirty="0">
                <a:solidFill>
                  <a:srgbClr val="E0DDD9"/>
                </a:solidFill>
                <a:effectLst/>
                <a:highlight>
                  <a:srgbClr val="181A1B"/>
                </a:highlight>
                <a:latin typeface="Aptos" panose="020B0004020202020204" pitchFamily="34" charset="0"/>
              </a:rPr>
              <a:t>-</a:t>
            </a:r>
            <a:r>
              <a:rPr lang="en-GB" b="0" i="0" dirty="0" err="1">
                <a:solidFill>
                  <a:srgbClr val="E0DDD9"/>
                </a:solidFill>
                <a:effectLst/>
                <a:highlight>
                  <a:srgbClr val="181A1B"/>
                </a:highlight>
                <a:latin typeface="Aptos" panose="020B0004020202020204" pitchFamily="34" charset="0"/>
              </a:rPr>
              <a:t>Allahi-Ta’alaa</a:t>
            </a:r>
            <a:r>
              <a:rPr lang="en-GB" b="0" i="0" dirty="0">
                <a:solidFill>
                  <a:srgbClr val="E0DDD9"/>
                </a:solidFill>
                <a:effectLst/>
                <a:highlight>
                  <a:srgbClr val="181A1B"/>
                </a:highlight>
                <a:latin typeface="Aptos" panose="020B0004020202020204" pitchFamily="34" charset="0"/>
              </a:rPr>
              <a:t> I am delighted to welcome you all to the Oxmedica-Mawhiba Tech Summit 2024 in Riyadh, Fi </a:t>
            </a:r>
            <a:r>
              <a:rPr lang="ar-SA" dirty="0">
                <a:effectLst/>
                <a:latin typeface="Aptos" panose="020B0004020202020204" pitchFamily="34" charset="0"/>
              </a:rPr>
              <a:t>المملكة العربية السعودية</a:t>
            </a:r>
            <a:r>
              <a:rPr lang="en-GB" dirty="0">
                <a:effectLst/>
                <a:latin typeface="Aptos" panose="020B0004020202020204" pitchFamily="34" charset="0"/>
              </a:rPr>
              <a:t>.</a:t>
            </a:r>
            <a:endParaRPr lang="en-GB" b="0" i="0" dirty="0">
              <a:solidFill>
                <a:srgbClr val="E0DDD9"/>
              </a:solidFill>
              <a:effectLst/>
              <a:highlight>
                <a:srgbClr val="181A1B"/>
              </a:highlight>
              <a:latin typeface="Aptos" panose="020B0004020202020204" pitchFamily="34" charset="0"/>
            </a:endParaRPr>
          </a:p>
          <a:p>
            <a:endParaRPr lang="en-GB" b="0" i="0" dirty="0">
              <a:solidFill>
                <a:srgbClr val="E0DDD9"/>
              </a:solidFill>
              <a:effectLst/>
              <a:highlight>
                <a:srgbClr val="181A1B"/>
              </a:highlight>
              <a:latin typeface="Aptos" panose="020B0004020202020204" pitchFamily="34" charset="0"/>
            </a:endParaRPr>
          </a:p>
          <a:p>
            <a:r>
              <a:rPr lang="en-GB" b="0" i="0" dirty="0">
                <a:solidFill>
                  <a:srgbClr val="E0DDD9"/>
                </a:solidFill>
                <a:effectLst/>
                <a:highlight>
                  <a:srgbClr val="181A1B"/>
                </a:highlight>
                <a:latin typeface="Aptos" panose="020B0004020202020204" pitchFamily="34" charset="0"/>
              </a:rPr>
              <a:t>To open the summit, I would like to discuss a pressing issue in this digital era – ‘A New Age Of Fabrication.’ </a:t>
            </a: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ar-SA" dirty="0">
                <a:solidFill>
                  <a:srgbClr val="000000"/>
                </a:solidFill>
                <a:effectLst/>
                <a:latin typeface="Aptos" panose="020B0004020202020204" pitchFamily="34" charset="0"/>
                <a:cs typeface="Geeza Pro" panose="02000400000000000000" pitchFamily="2" charset="-78"/>
              </a:rPr>
              <a:t>إن شاء الله </a:t>
            </a:r>
            <a:r>
              <a:rPr lang="en-GB" dirty="0">
                <a:solidFill>
                  <a:srgbClr val="000000"/>
                </a:solidFill>
                <a:effectLst/>
                <a:latin typeface="Aptos" panose="020B0004020202020204" pitchFamily="34" charset="0"/>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We'll explore how AI is reshaping our reality.</a:t>
            </a:r>
            <a:endParaRPr lang="en-US" dirty="0">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a:t>
            </a:fld>
            <a:endParaRPr lang="en-US"/>
          </a:p>
        </p:txBody>
      </p:sp>
    </p:spTree>
    <p:extLst>
      <p:ext uri="{BB962C8B-B14F-4D97-AF65-F5344CB8AC3E}">
        <p14:creationId xmlns:p14="http://schemas.microsoft.com/office/powerpoint/2010/main" val="118554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Aptos" panose="020B0004020202020204" pitchFamily="34" charset="0"/>
                <a:cs typeface="Arial" panose="020B0604020202020204" pitchFamily="34" charset="0"/>
              </a:rPr>
              <a:t>AI can be used to mimic the voice of anyone. </a:t>
            </a:r>
          </a:p>
          <a:p>
            <a:endParaRPr lang="en-GB" dirty="0"/>
          </a:p>
        </p:txBody>
      </p:sp>
      <p:sp>
        <p:nvSpPr>
          <p:cNvPr id="4" name="Slide Number Placeholder 3"/>
          <p:cNvSpPr>
            <a:spLocks noGrp="1"/>
          </p:cNvSpPr>
          <p:nvPr>
            <p:ph type="sldNum" sz="quarter" idx="5"/>
          </p:nvPr>
        </p:nvSpPr>
        <p:spPr/>
        <p:txBody>
          <a:bodyPr/>
          <a:lstStyle/>
          <a:p>
            <a:fld id="{2C6D3B1E-15FE-CE46-B977-7E17F2EB2AC7}" type="slidenum">
              <a:rPr lang="en-US" smtClean="0"/>
              <a:t>10</a:t>
            </a:fld>
            <a:endParaRPr lang="en-US"/>
          </a:p>
        </p:txBody>
      </p:sp>
    </p:spTree>
    <p:extLst>
      <p:ext uri="{BB962C8B-B14F-4D97-AF65-F5344CB8AC3E}">
        <p14:creationId xmlns:p14="http://schemas.microsoft.com/office/powerpoint/2010/main" val="2131381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Here is an example of AI mimicking the voice of </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Shaikh </a:t>
            </a:r>
            <a:r>
              <a:rPr lang="en-GB" sz="1200" kern="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ʿ</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Abdul-</a:t>
            </a:r>
            <a:r>
              <a:rPr lang="en-GB" sz="1200" kern="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ʿ</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Azeez</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 Ibn </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Bāz</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 </a:t>
            </a:r>
            <a:r>
              <a:rPr lang="ar-SA" sz="1800" dirty="0">
                <a:solidFill>
                  <a:srgbClr val="000000"/>
                </a:solidFill>
                <a:effectLst/>
                <a:latin typeface="Geeza Pro" panose="02000400000000000000" pitchFamily="2" charset="-78"/>
                <a:cs typeface="Geeza Pro" panose="02000400000000000000" pitchFamily="2" charset="-78"/>
              </a:rPr>
              <a:t>رحمه</a:t>
            </a:r>
            <a:r>
              <a:rPr lang="ar-SA" sz="1800" dirty="0">
                <a:solidFill>
                  <a:srgbClr val="000000"/>
                </a:solidFill>
                <a:effectLst/>
                <a:latin typeface=".SF NS"/>
                <a:cs typeface="Geeza Pro" panose="02000400000000000000" pitchFamily="2" charset="-78"/>
              </a:rPr>
              <a:t> </a:t>
            </a:r>
            <a:r>
              <a:rPr lang="ar-SA" sz="1800" dirty="0">
                <a:solidFill>
                  <a:srgbClr val="000000"/>
                </a:solidFill>
                <a:effectLst/>
                <a:latin typeface="Geeza Pro" panose="02000400000000000000" pitchFamily="2" charset="-78"/>
                <a:cs typeface="Geeza Pro" panose="02000400000000000000" pitchFamily="2" charset="-78"/>
              </a:rPr>
              <a:t>الله</a:t>
            </a:r>
            <a:r>
              <a:rPr lang="ar-SA" sz="1800" dirty="0">
                <a:solidFill>
                  <a:srgbClr val="000000"/>
                </a:solidFill>
                <a:effectLst/>
                <a:latin typeface=".SF NS"/>
                <a:cs typeface="Geeza Pro" panose="02000400000000000000" pitchFamily="2" charset="-78"/>
              </a:rPr>
              <a:t> </a:t>
            </a:r>
            <a:r>
              <a:rPr lang="en-GB" sz="1200" kern="0" dirty="0">
                <a:solidFill>
                  <a:srgbClr val="000000"/>
                </a:solidFill>
                <a:effectLst/>
                <a:highlight>
                  <a:srgbClr val="FFFFFF"/>
                </a:highlight>
                <a:latin typeface="Open Sans" panose="020B0606030504020204" pitchFamily="34" charset="0"/>
                <a:cs typeface="Arial" panose="020B0604020202020204" pitchFamily="34" charset="0"/>
              </a:rPr>
              <a:t> </a:t>
            </a:r>
            <a:r>
              <a:rPr lang="en-GB" sz="1200" kern="100" dirty="0">
                <a:effectLst/>
                <a:latin typeface="Aptos" panose="020B0004020202020204" pitchFamily="34" charset="0"/>
                <a:ea typeface="Aptos" panose="020B0004020202020204" pitchFamily="34" charset="0"/>
                <a:cs typeface="Arial" panose="020B0604020202020204" pitchFamily="34" charset="0"/>
              </a:rPr>
              <a:t>from September 2023.</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11</a:t>
            </a:fld>
            <a:endParaRPr lang="en-US"/>
          </a:p>
        </p:txBody>
      </p:sp>
    </p:spTree>
    <p:extLst>
      <p:ext uri="{BB962C8B-B14F-4D97-AF65-F5344CB8AC3E}">
        <p14:creationId xmlns:p14="http://schemas.microsoft.com/office/powerpoint/2010/main" val="2128838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from April 2024, just 7 months later.</a:t>
            </a: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12</a:t>
            </a:fld>
            <a:endParaRPr lang="en-US"/>
          </a:p>
        </p:txBody>
      </p:sp>
    </p:spTree>
    <p:extLst>
      <p:ext uri="{BB962C8B-B14F-4D97-AF65-F5344CB8AC3E}">
        <p14:creationId xmlns:p14="http://schemas.microsoft.com/office/powerpoint/2010/main" val="3988314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Here are two other audios of Shaykh Al-</a:t>
            </a:r>
            <a:r>
              <a:rPr lang="en-GB" sz="1200" kern="100" dirty="0" err="1">
                <a:effectLst/>
                <a:highlight>
                  <a:srgbClr val="FFFFFF"/>
                </a:highlight>
                <a:latin typeface="Aptos" panose="020B0004020202020204" pitchFamily="34" charset="0"/>
                <a:ea typeface="Aptos" panose="020B0004020202020204" pitchFamily="34" charset="0"/>
                <a:cs typeface="Arial" panose="020B0604020202020204" pitchFamily="34" charset="0"/>
              </a:rPr>
              <a:t>Uthaymeen</a:t>
            </a: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and Al-</a:t>
            </a:r>
            <a:r>
              <a:rPr lang="en-GB" sz="1200" kern="100" dirty="0" err="1">
                <a:effectLst/>
                <a:highlight>
                  <a:srgbClr val="FFFFFF"/>
                </a:highlight>
                <a:latin typeface="Aptos" panose="020B0004020202020204" pitchFamily="34" charset="0"/>
                <a:ea typeface="Aptos" panose="020B0004020202020204" pitchFamily="34" charset="0"/>
                <a:cs typeface="Arial" panose="020B0604020202020204" pitchFamily="34" charset="0"/>
              </a:rPr>
              <a:t>Fawzaan</a:t>
            </a: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with the same speech, from May 2024, a month after the last.</a:t>
            </a: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13</a:t>
            </a:fld>
            <a:endParaRPr lang="en-US"/>
          </a:p>
        </p:txBody>
      </p:sp>
    </p:spTree>
    <p:extLst>
      <p:ext uri="{BB962C8B-B14F-4D97-AF65-F5344CB8AC3E}">
        <p14:creationId xmlns:p14="http://schemas.microsoft.com/office/powerpoint/2010/main" val="3715612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6000"/>
              </a:lnSpc>
              <a:spcBef>
                <a:spcPts val="0"/>
              </a:spcBef>
              <a:spcAft>
                <a:spcPts val="800"/>
              </a:spcAft>
              <a:buClrTx/>
              <a:buSzTx/>
              <a:buFontTx/>
              <a:buNone/>
              <a:tabLst/>
              <a:defRPr/>
            </a:pPr>
            <a:r>
              <a:rPr lang="en-GB" sz="1200" kern="100" dirty="0">
                <a:effectLst/>
                <a:latin typeface="Aptos" panose="020B0004020202020204" pitchFamily="34" charset="0"/>
                <a:ea typeface="Aptos" panose="020B0004020202020204" pitchFamily="34" charset="0"/>
                <a:cs typeface="Arial" panose="020B0604020202020204" pitchFamily="34" charset="0"/>
              </a:rPr>
              <a:t>The technology today </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allows for more sophisticated methods of lying and deception. </a:t>
            </a: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For those who are non-Muslim and from the West, we are more than accustomed to hearing the words Fake News and more recently, AI generated media.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But I wanted to show how it can affect everyone, even in this country – with some of its biggest scholars.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 give some context, the scholar in the first clip, was the former Grand Mufti in Saudia Arabia.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More than a million people attended his funeral in Makkah.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The influence that these men possess is immense.</a:t>
            </a:r>
          </a:p>
          <a:p>
            <a:pPr fontAlgn="base">
              <a:lnSpc>
                <a:spcPct val="106000"/>
              </a:lnSpc>
              <a:spcAft>
                <a:spcPts val="800"/>
              </a:spcAft>
            </a:pP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We should only take from known and trusted channels and websites. </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Would one take a risk when it comes to a medical treatment? </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Believing that some drug can cure your illness – without any proof or verification?</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Then what about our way of life?</a:t>
            </a: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Verify the information that comes to you. We’ve all heard about mind control - do not let AI algorithms dictate your thoughts nor opinions.</a:t>
            </a:r>
            <a:endParaRPr lang="en-US" dirty="0">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14</a:t>
            </a:fld>
            <a:endParaRPr lang="en-US"/>
          </a:p>
        </p:txBody>
      </p:sp>
    </p:spTree>
    <p:extLst>
      <p:ext uri="{BB962C8B-B14F-4D97-AF65-F5344CB8AC3E}">
        <p14:creationId xmlns:p14="http://schemas.microsoft.com/office/powerpoint/2010/main" val="2301912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ptos" panose="020B0004020202020204" pitchFamily="34" charset="0"/>
              </a:rPr>
              <a:t>Now let’s take a brief look at some of the technology behind this.</a:t>
            </a:r>
          </a:p>
          <a:p>
            <a:endParaRPr lang="en-US" dirty="0">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Deepfakes rely on GANs to swap faces in videos, making it hard to distinguish real from fake.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threat is significant: from identity theft to financial fraud, </a:t>
            </a:r>
          </a:p>
          <a:p>
            <a:pPr algn="l"/>
            <a:r>
              <a:rPr lang="en-GB" b="0" i="0" dirty="0">
                <a:solidFill>
                  <a:srgbClr val="E0DDD9"/>
                </a:solidFill>
                <a:effectLst/>
                <a:highlight>
                  <a:srgbClr val="181A1B"/>
                </a:highlight>
                <a:latin typeface="Aptos" panose="020B0004020202020204" pitchFamily="34" charset="0"/>
              </a:rPr>
              <a:t>and from manipulating public figures to spreading misinformation.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 tools are being developed to detect deepfakes, </a:t>
            </a:r>
          </a:p>
          <a:p>
            <a:pPr algn="l"/>
            <a:r>
              <a:rPr lang="en-GB" b="0" i="0" dirty="0">
                <a:solidFill>
                  <a:srgbClr val="E0DDD9"/>
                </a:solidFill>
                <a:effectLst/>
                <a:highlight>
                  <a:srgbClr val="181A1B"/>
                </a:highlight>
                <a:latin typeface="Aptos" panose="020B0004020202020204" pitchFamily="34" charset="0"/>
              </a:rPr>
              <a:t>but the technology is evolving rapidly, making it a constant battle.</a:t>
            </a:r>
          </a:p>
          <a:p>
            <a:endParaRPr lang="en-US" dirty="0">
              <a:latin typeface="Aptos" panose="020B0004020202020204" pitchFamily="34" charset="0"/>
            </a:endParaRPr>
          </a:p>
          <a:p>
            <a:r>
              <a:rPr lang="en-US" dirty="0">
                <a:latin typeface="Aptos" panose="020B0004020202020204" pitchFamily="34" charset="0"/>
              </a:rPr>
              <a:t>What you are seeing here is a brief overview of how a GAN works.</a:t>
            </a:r>
          </a:p>
          <a:p>
            <a:endParaRPr lang="en-US" dirty="0">
              <a:latin typeface="Aptos" panose="020B0004020202020204" pitchFamily="34" charset="0"/>
            </a:endParaRPr>
          </a:p>
          <a:p>
            <a:r>
              <a:rPr lang="en-US" dirty="0">
                <a:latin typeface="Aptos" panose="020B0004020202020204" pitchFamily="34" charset="0"/>
              </a:rPr>
              <a:t>We have a training set, </a:t>
            </a:r>
          </a:p>
          <a:p>
            <a:r>
              <a:rPr lang="en-US" dirty="0">
                <a:latin typeface="Aptos" panose="020B0004020202020204" pitchFamily="34" charset="0"/>
              </a:rPr>
              <a:t>which is basically just a bunch of real images </a:t>
            </a:r>
          </a:p>
          <a:p>
            <a:r>
              <a:rPr lang="en-US" dirty="0">
                <a:latin typeface="Aptos" panose="020B0004020202020204" pitchFamily="34" charset="0"/>
              </a:rPr>
              <a:t>(we would consider this a high dimensional latent space).</a:t>
            </a:r>
          </a:p>
          <a:p>
            <a:r>
              <a:rPr lang="en-US" dirty="0">
                <a:latin typeface="Aptos" panose="020B0004020202020204" pitchFamily="34" charset="0"/>
              </a:rPr>
              <a:t>Then we have some noise (just randomness in an image, which we would consider low dimensional latent space).</a:t>
            </a:r>
          </a:p>
          <a:p>
            <a:endParaRPr lang="en-US" dirty="0">
              <a:latin typeface="Aptos" panose="020B0004020202020204" pitchFamily="34" charset="0"/>
            </a:endParaRPr>
          </a:p>
          <a:p>
            <a:r>
              <a:rPr lang="en-US" dirty="0">
                <a:latin typeface="Aptos" panose="020B0004020202020204" pitchFamily="34" charset="0"/>
              </a:rPr>
              <a:t>A GAN is an adversarial network – meaning it involves two components which battle against each other.</a:t>
            </a:r>
          </a:p>
          <a:p>
            <a:endParaRPr lang="en-US" dirty="0">
              <a:latin typeface="Aptos" panose="020B0004020202020204" pitchFamily="34" charset="0"/>
            </a:endParaRPr>
          </a:p>
          <a:p>
            <a:r>
              <a:rPr lang="en-US" dirty="0">
                <a:latin typeface="Aptos" panose="020B0004020202020204" pitchFamily="34" charset="0"/>
              </a:rPr>
              <a:t>The generator attempts to take this noise, and make realistic images. </a:t>
            </a:r>
          </a:p>
          <a:p>
            <a:r>
              <a:rPr lang="en-US" dirty="0">
                <a:latin typeface="Aptos" panose="020B0004020202020204" pitchFamily="34" charset="0"/>
              </a:rPr>
              <a:t>The discriminator tries to determine whether or not the image its given is real or fake.</a:t>
            </a:r>
          </a:p>
          <a:p>
            <a:endParaRPr lang="en-US" dirty="0">
              <a:latin typeface="Aptos" panose="020B0004020202020204" pitchFamily="34" charset="0"/>
            </a:endParaRPr>
          </a:p>
          <a:p>
            <a:r>
              <a:rPr lang="en-US" dirty="0">
                <a:latin typeface="Aptos" panose="020B0004020202020204" pitchFamily="34" charset="0"/>
              </a:rPr>
              <a:t>Over time, the discriminator gets better at choosing between real and fake images.</a:t>
            </a:r>
          </a:p>
          <a:p>
            <a:r>
              <a:rPr lang="en-US" dirty="0">
                <a:latin typeface="Aptos" panose="020B0004020202020204" pitchFamily="34" charset="0"/>
              </a:rPr>
              <a:t>This information is given to the generator which gets better at producing more and more realistic images.</a:t>
            </a:r>
          </a:p>
          <a:p>
            <a:endParaRPr lang="en-US" dirty="0">
              <a:latin typeface="Aptos" panose="020B0004020202020204" pitchFamily="34" charset="0"/>
            </a:endParaRPr>
          </a:p>
          <a:p>
            <a:r>
              <a:rPr lang="en-US" dirty="0">
                <a:latin typeface="Aptos" panose="020B0004020202020204" pitchFamily="34" charset="0"/>
              </a:rPr>
              <a:t>This feedback loop constantly improves both of these models, </a:t>
            </a:r>
          </a:p>
          <a:p>
            <a:r>
              <a:rPr lang="en-US" dirty="0">
                <a:latin typeface="Aptos" panose="020B0004020202020204" pitchFamily="34" charset="0"/>
              </a:rPr>
              <a:t>and thus we end up with a model that can be used to create fake images.</a:t>
            </a:r>
          </a:p>
          <a:p>
            <a:endParaRPr lang="en-US" dirty="0">
              <a:latin typeface="Aptos" panose="020B0004020202020204" pitchFamily="34" charset="0"/>
            </a:endParaRPr>
          </a:p>
          <a:p>
            <a:r>
              <a:rPr lang="en-US" dirty="0">
                <a:latin typeface="Aptos" panose="020B0004020202020204" pitchFamily="34" charset="0"/>
              </a:rPr>
              <a:t>With a little bit of tuning and expertise, we can start to produce all sorts of fake images, videos and audios.</a:t>
            </a:r>
          </a:p>
        </p:txBody>
      </p:sp>
      <p:sp>
        <p:nvSpPr>
          <p:cNvPr id="4" name="Slide Number Placeholder 3"/>
          <p:cNvSpPr>
            <a:spLocks noGrp="1"/>
          </p:cNvSpPr>
          <p:nvPr>
            <p:ph type="sldNum" sz="quarter" idx="5"/>
          </p:nvPr>
        </p:nvSpPr>
        <p:spPr/>
        <p:txBody>
          <a:bodyPr/>
          <a:lstStyle/>
          <a:p>
            <a:fld id="{2C6D3B1E-15FE-CE46-B977-7E17F2EB2AC7}" type="slidenum">
              <a:rPr lang="en-US" smtClean="0"/>
              <a:t>15</a:t>
            </a:fld>
            <a:endParaRPr lang="en-US"/>
          </a:p>
        </p:txBody>
      </p:sp>
    </p:spTree>
    <p:extLst>
      <p:ext uri="{BB962C8B-B14F-4D97-AF65-F5344CB8AC3E}">
        <p14:creationId xmlns:p14="http://schemas.microsoft.com/office/powerpoint/2010/main" val="211490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Finally, let’s talk about the Social Media and online platform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AI-driven algorithms on social media platforms curate personalised content, reinforcing users' existing beliefs. </a:t>
            </a:r>
          </a:p>
          <a:p>
            <a:pPr algn="l"/>
            <a:r>
              <a:rPr lang="en-GB" b="0" i="0" dirty="0">
                <a:solidFill>
                  <a:srgbClr val="E0DDD9"/>
                </a:solidFill>
                <a:effectLst/>
                <a:highlight>
                  <a:srgbClr val="181A1B"/>
                </a:highlight>
                <a:latin typeface="Aptos" panose="020B0004020202020204" pitchFamily="34" charset="0"/>
              </a:rPr>
              <a:t>This can lead to polarisation, as people are less exposed to diverse viewpoints.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What ends up happening is most people do not post anything. </a:t>
            </a:r>
          </a:p>
          <a:p>
            <a:pPr algn="l"/>
            <a:r>
              <a:rPr lang="en-GB" b="0" i="0" dirty="0">
                <a:solidFill>
                  <a:srgbClr val="E0DDD9"/>
                </a:solidFill>
                <a:effectLst/>
                <a:highlight>
                  <a:srgbClr val="181A1B"/>
                </a:highlight>
                <a:latin typeface="Aptos" panose="020B0004020202020204" pitchFamily="34" charset="0"/>
              </a:rPr>
              <a:t>It is the extreme minority which do. </a:t>
            </a:r>
          </a:p>
          <a:p>
            <a:pPr algn="l"/>
            <a:r>
              <a:rPr lang="en-GB" b="0" i="0" dirty="0">
                <a:solidFill>
                  <a:srgbClr val="E0DDD9"/>
                </a:solidFill>
                <a:effectLst/>
                <a:highlight>
                  <a:srgbClr val="181A1B"/>
                </a:highlight>
                <a:latin typeface="Aptos" panose="020B0004020202020204" pitchFamily="34" charset="0"/>
              </a:rPr>
              <a:t>And this minority are at such extremes of all spectrums</a:t>
            </a:r>
          </a:p>
          <a:p>
            <a:pPr algn="l"/>
            <a:r>
              <a:rPr lang="en-GB" b="0" i="0" dirty="0">
                <a:solidFill>
                  <a:srgbClr val="E0DDD9"/>
                </a:solidFill>
                <a:effectLst/>
                <a:highlight>
                  <a:srgbClr val="181A1B"/>
                </a:highlight>
                <a:latin typeface="Aptos" panose="020B0004020202020204" pitchFamily="34" charset="0"/>
              </a:rPr>
              <a:t>That is what you and I, think the world is like.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when you go out and actually meet real people, you realise just how wrong your perception was and how toxic these places can be.</a:t>
            </a:r>
          </a:p>
        </p:txBody>
      </p:sp>
      <p:sp>
        <p:nvSpPr>
          <p:cNvPr id="4" name="Slide Number Placeholder 3"/>
          <p:cNvSpPr>
            <a:spLocks noGrp="1"/>
          </p:cNvSpPr>
          <p:nvPr>
            <p:ph type="sldNum" sz="quarter" idx="5"/>
          </p:nvPr>
        </p:nvSpPr>
        <p:spPr/>
        <p:txBody>
          <a:bodyPr/>
          <a:lstStyle/>
          <a:p>
            <a:fld id="{2C6D3B1E-15FE-CE46-B977-7E17F2EB2AC7}" type="slidenum">
              <a:rPr lang="en-US" smtClean="0"/>
              <a:t>16</a:t>
            </a:fld>
            <a:endParaRPr lang="en-US"/>
          </a:p>
        </p:txBody>
      </p:sp>
    </p:spTree>
    <p:extLst>
      <p:ext uri="{BB962C8B-B14F-4D97-AF65-F5344CB8AC3E}">
        <p14:creationId xmlns:p14="http://schemas.microsoft.com/office/powerpoint/2010/main" val="1741369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ui-sans-serif"/>
              </a:rPr>
              <a:t>These algorithms prioritise engagement, showing users content that keeps them on the platform longer.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This often means more sensational, polarising content.</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 result?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Communities become more divided, and misinformation spreads more easily.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These hyper individualised experiences are what cause you to feel so much strong emotions online, </a:t>
            </a:r>
          </a:p>
          <a:p>
            <a:pPr algn="l"/>
            <a:r>
              <a:rPr lang="en-GB" b="0" i="0" dirty="0">
                <a:solidFill>
                  <a:srgbClr val="E0DDD9"/>
                </a:solidFill>
                <a:effectLst/>
                <a:highlight>
                  <a:srgbClr val="181A1B"/>
                </a:highlight>
                <a:latin typeface="ui-sans-serif"/>
              </a:rPr>
              <a:t>and are reasons for you to </a:t>
            </a:r>
            <a:r>
              <a:rPr lang="en-GB" b="0" i="0" dirty="0" err="1">
                <a:solidFill>
                  <a:srgbClr val="E0DDD9"/>
                </a:solidFill>
                <a:effectLst/>
                <a:highlight>
                  <a:srgbClr val="181A1B"/>
                </a:highlight>
                <a:latin typeface="ui-sans-serif"/>
              </a:rPr>
              <a:t>doomscroll</a:t>
            </a:r>
            <a:r>
              <a:rPr lang="en-GB" b="0" i="0" dirty="0">
                <a:solidFill>
                  <a:srgbClr val="E0DDD9"/>
                </a:solidFill>
                <a:effectLst/>
                <a:highlight>
                  <a:srgbClr val="181A1B"/>
                </a:highlight>
                <a:latin typeface="ui-sans-serif"/>
              </a:rPr>
              <a:t> on TikTok, Instagram Reels or YouTube Shorts.</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Whilst we can propose a solution in promoting diverse content and raising awareness about the impact of echo chambers – </a:t>
            </a:r>
          </a:p>
          <a:p>
            <a:pPr algn="l"/>
            <a:r>
              <a:rPr lang="en-GB" b="0" i="0" dirty="0">
                <a:solidFill>
                  <a:srgbClr val="E0DDD9"/>
                </a:solidFill>
                <a:effectLst/>
                <a:highlight>
                  <a:srgbClr val="181A1B"/>
                </a:highlight>
                <a:latin typeface="ui-sans-serif"/>
              </a:rPr>
              <a:t>the most important thing is what each and every one of us can do individually.</a:t>
            </a:r>
          </a:p>
        </p:txBody>
      </p:sp>
      <p:sp>
        <p:nvSpPr>
          <p:cNvPr id="4" name="Slide Number Placeholder 3"/>
          <p:cNvSpPr>
            <a:spLocks noGrp="1"/>
          </p:cNvSpPr>
          <p:nvPr>
            <p:ph type="sldNum" sz="quarter" idx="5"/>
          </p:nvPr>
        </p:nvSpPr>
        <p:spPr/>
        <p:txBody>
          <a:bodyPr/>
          <a:lstStyle/>
          <a:p>
            <a:fld id="{2C6D3B1E-15FE-CE46-B977-7E17F2EB2AC7}" type="slidenum">
              <a:rPr lang="en-US" smtClean="0"/>
              <a:t>17</a:t>
            </a:fld>
            <a:endParaRPr lang="en-US"/>
          </a:p>
        </p:txBody>
      </p:sp>
    </p:spTree>
    <p:extLst>
      <p:ext uri="{BB962C8B-B14F-4D97-AF65-F5344CB8AC3E}">
        <p14:creationId xmlns:p14="http://schemas.microsoft.com/office/powerpoint/2010/main" val="32965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Here is the simplest conclusion I can give.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There is an evolving threat of fake news and deepfakes. </a:t>
            </a:r>
          </a:p>
          <a:p>
            <a:pPr algn="l"/>
            <a:r>
              <a:rPr lang="en-GB" b="0" i="0" dirty="0">
                <a:solidFill>
                  <a:srgbClr val="E0DDD9"/>
                </a:solidFill>
                <a:effectLst/>
                <a:highlight>
                  <a:srgbClr val="181A1B"/>
                </a:highlight>
                <a:latin typeface="Aptos" panose="020B0004020202020204" pitchFamily="34" charset="0"/>
              </a:rPr>
              <a:t>Social media is taking up more and more of your time and thoughts.</a:t>
            </a:r>
          </a:p>
          <a:p>
            <a:pPr algn="l"/>
            <a:r>
              <a:rPr lang="en-GB" b="0" i="0" dirty="0">
                <a:solidFill>
                  <a:srgbClr val="E0DDD9"/>
                </a:solidFill>
                <a:effectLst/>
                <a:highlight>
                  <a:srgbClr val="181A1B"/>
                </a:highlight>
                <a:latin typeface="Aptos" panose="020B0004020202020204" pitchFamily="34" charset="0"/>
              </a:rPr>
              <a:t>AI will continue to accelerate this process.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 prepare yourselves for the upcoming era of misinformation </a:t>
            </a:r>
          </a:p>
          <a:p>
            <a:pPr algn="l"/>
            <a:r>
              <a:rPr lang="en-GB" b="0" i="0" dirty="0">
                <a:solidFill>
                  <a:srgbClr val="E0DDD9"/>
                </a:solidFill>
                <a:effectLst/>
                <a:highlight>
                  <a:srgbClr val="181A1B"/>
                </a:highlight>
                <a:latin typeface="Aptos" panose="020B0004020202020204" pitchFamily="34" charset="0"/>
              </a:rPr>
              <a:t>by focusing on the importance of critical thinking, media literacy,</a:t>
            </a:r>
            <a:r>
              <a:rPr lang="en-GB" sz="1200" b="0" i="0" kern="0" dirty="0">
                <a:solidFill>
                  <a:srgbClr val="000000"/>
                </a:solidFill>
                <a:effectLst/>
                <a:highlight>
                  <a:srgbClr val="FFFFFF"/>
                </a:highlight>
                <a:latin typeface="Aptos" panose="020B0004020202020204" pitchFamily="34" charset="0"/>
                <a:cs typeface="Arial" panose="020B0604020202020204" pitchFamily="34" charset="0"/>
              </a:rPr>
              <a:t> and technical literacy.</a:t>
            </a:r>
          </a:p>
        </p:txBody>
      </p:sp>
      <p:sp>
        <p:nvSpPr>
          <p:cNvPr id="4" name="Slide Number Placeholder 3"/>
          <p:cNvSpPr>
            <a:spLocks noGrp="1"/>
          </p:cNvSpPr>
          <p:nvPr>
            <p:ph type="sldNum" sz="quarter" idx="5"/>
          </p:nvPr>
        </p:nvSpPr>
        <p:spPr/>
        <p:txBody>
          <a:bodyPr/>
          <a:lstStyle/>
          <a:p>
            <a:fld id="{2C6D3B1E-15FE-CE46-B977-7E17F2EB2AC7}" type="slidenum">
              <a:rPr lang="en-US" smtClean="0"/>
              <a:t>18</a:t>
            </a:fld>
            <a:endParaRPr lang="en-US"/>
          </a:p>
        </p:txBody>
      </p:sp>
    </p:spTree>
    <p:extLst>
      <p:ext uri="{BB962C8B-B14F-4D97-AF65-F5344CB8AC3E}">
        <p14:creationId xmlns:p14="http://schemas.microsoft.com/office/powerpoint/2010/main" val="333582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Thank you for your attention, </a:t>
            </a:r>
            <a:r>
              <a:rPr lang="ar-SA" dirty="0">
                <a:solidFill>
                  <a:srgbClr val="000000"/>
                </a:solidFill>
                <a:effectLst/>
                <a:latin typeface="Geeza Pro" panose="02000400000000000000" pitchFamily="2" charset="-78"/>
                <a:cs typeface="Geeza Pro" panose="02000400000000000000" pitchFamily="2" charset="-78"/>
              </a:rPr>
              <a:t>جزاك</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خيرا</a:t>
            </a:r>
            <a:r>
              <a:rPr lang="ar-SA" dirty="0">
                <a:solidFill>
                  <a:srgbClr val="000000"/>
                </a:solidFill>
                <a:effectLst/>
                <a:latin typeface=".SF NS"/>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19</a:t>
            </a:fld>
            <a:endParaRPr lang="en-US"/>
          </a:p>
        </p:txBody>
      </p:sp>
    </p:spTree>
    <p:extLst>
      <p:ext uri="{BB962C8B-B14F-4D97-AF65-F5344CB8AC3E}">
        <p14:creationId xmlns:p14="http://schemas.microsoft.com/office/powerpoint/2010/main" val="99294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is a double-edged sword. Whilst it has brought remarkable advancements, it also harbours potential threats.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Some people talk about AI as a bubble – so I will summarise to you what the famous Mark Cuban recently said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fact we do not see companies flooding the stock markets with gimmicky AI models, and we have evidence of the technological advancements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is clear that we are not in an AI bubble.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Newton’s third Law teaches us that for every action, there is an equal and opposite reaction.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When we consider such incredible achievements of AI, there is no doubt that we will see the harms and threats alongside.</a:t>
            </a:r>
          </a:p>
        </p:txBody>
      </p:sp>
      <p:sp>
        <p:nvSpPr>
          <p:cNvPr id="4" name="Slide Number Placeholder 3"/>
          <p:cNvSpPr>
            <a:spLocks noGrp="1"/>
          </p:cNvSpPr>
          <p:nvPr>
            <p:ph type="sldNum" sz="quarter" idx="5"/>
          </p:nvPr>
        </p:nvSpPr>
        <p:spPr/>
        <p:txBody>
          <a:bodyPr/>
          <a:lstStyle/>
          <a:p>
            <a:fld id="{2C6D3B1E-15FE-CE46-B977-7E17F2EB2AC7}" type="slidenum">
              <a:rPr lang="en-US" smtClean="0"/>
              <a:t>2</a:t>
            </a:fld>
            <a:endParaRPr lang="en-US"/>
          </a:p>
        </p:txBody>
      </p:sp>
    </p:spTree>
    <p:extLst>
      <p:ext uri="{BB962C8B-B14F-4D97-AF65-F5344CB8AC3E}">
        <p14:creationId xmlns:p14="http://schemas.microsoft.com/office/powerpoint/2010/main" val="180305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ChatGPT has seen incredible progression over the last few months, let alone in the past few years.</a:t>
            </a:r>
          </a:p>
        </p:txBody>
      </p:sp>
      <p:sp>
        <p:nvSpPr>
          <p:cNvPr id="4" name="Slide Number Placeholder 3"/>
          <p:cNvSpPr>
            <a:spLocks noGrp="1"/>
          </p:cNvSpPr>
          <p:nvPr>
            <p:ph type="sldNum" sz="quarter" idx="5"/>
          </p:nvPr>
        </p:nvSpPr>
        <p:spPr/>
        <p:txBody>
          <a:bodyPr/>
          <a:lstStyle/>
          <a:p>
            <a:fld id="{2C6D3B1E-15FE-CE46-B977-7E17F2EB2AC7}" type="slidenum">
              <a:rPr lang="en-US" smtClean="0"/>
              <a:t>3</a:t>
            </a:fld>
            <a:endParaRPr lang="en-US"/>
          </a:p>
        </p:txBody>
      </p:sp>
    </p:spTree>
    <p:extLst>
      <p:ext uri="{BB962C8B-B14F-4D97-AF65-F5344CB8AC3E}">
        <p14:creationId xmlns:p14="http://schemas.microsoft.com/office/powerpoint/2010/main" val="2560152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Or how about when we see Elon Musk breaking records for his startup </a:t>
            </a:r>
            <a:r>
              <a:rPr lang="en-GB" b="0" i="0" dirty="0" err="1">
                <a:solidFill>
                  <a:srgbClr val="E0DDD9"/>
                </a:solidFill>
                <a:effectLst/>
                <a:highlight>
                  <a:srgbClr val="181A1B"/>
                </a:highlight>
                <a:latin typeface="Aptos" panose="020B0004020202020204" pitchFamily="34" charset="0"/>
              </a:rPr>
              <a:t>xAI</a:t>
            </a:r>
            <a:r>
              <a:rPr lang="en-GB" b="0" i="0" dirty="0">
                <a:solidFill>
                  <a:srgbClr val="E0DDD9"/>
                </a:solidFill>
                <a:effectLst/>
                <a:highlight>
                  <a:srgbClr val="181A1B"/>
                </a:highlight>
                <a:latin typeface="Aptos" panose="020B0004020202020204" pitchFamily="34" charset="0"/>
              </a:rPr>
              <a: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attempting to be a rival to leaders in the tech and AI space, in seeding and valuation?</a:t>
            </a:r>
          </a:p>
        </p:txBody>
      </p:sp>
      <p:sp>
        <p:nvSpPr>
          <p:cNvPr id="4" name="Slide Number Placeholder 3"/>
          <p:cNvSpPr>
            <a:spLocks noGrp="1"/>
          </p:cNvSpPr>
          <p:nvPr>
            <p:ph type="sldNum" sz="quarter" idx="5"/>
          </p:nvPr>
        </p:nvSpPr>
        <p:spPr/>
        <p:txBody>
          <a:bodyPr/>
          <a:lstStyle/>
          <a:p>
            <a:fld id="{2C6D3B1E-15FE-CE46-B977-7E17F2EB2AC7}" type="slidenum">
              <a:rPr lang="en-US" smtClean="0"/>
              <a:t>4</a:t>
            </a:fld>
            <a:endParaRPr lang="en-US"/>
          </a:p>
        </p:txBody>
      </p:sp>
    </p:spTree>
    <p:extLst>
      <p:ext uri="{BB962C8B-B14F-4D97-AF65-F5344CB8AC3E}">
        <p14:creationId xmlns:p14="http://schemas.microsoft.com/office/powerpoint/2010/main" val="378625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Nonetheless, we also see the rapid rise of AI-generated misinformation.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is part of a bigger picture, which I would like you to learn about today – Fake News, Deepfakes and Online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These are not just abstract concepts, but tangible issues that affect us all.</a:t>
            </a:r>
          </a:p>
        </p:txBody>
      </p:sp>
      <p:sp>
        <p:nvSpPr>
          <p:cNvPr id="4" name="Slide Number Placeholder 3"/>
          <p:cNvSpPr>
            <a:spLocks noGrp="1"/>
          </p:cNvSpPr>
          <p:nvPr>
            <p:ph type="sldNum" sz="quarter" idx="5"/>
          </p:nvPr>
        </p:nvSpPr>
        <p:spPr/>
        <p:txBody>
          <a:bodyPr/>
          <a:lstStyle/>
          <a:p>
            <a:fld id="{2C6D3B1E-15FE-CE46-B977-7E17F2EB2AC7}" type="slidenum">
              <a:rPr lang="en-US" smtClean="0"/>
              <a:t>5</a:t>
            </a:fld>
            <a:endParaRPr lang="en-US"/>
          </a:p>
        </p:txBody>
      </p:sp>
    </p:spTree>
    <p:extLst>
      <p:ext uri="{BB962C8B-B14F-4D97-AF65-F5344CB8AC3E}">
        <p14:creationId xmlns:p14="http://schemas.microsoft.com/office/powerpoint/2010/main" val="96122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Hands up if any of you have ever heard of the term “Fake News”.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And you all know how easy it is to be fooled, and for misinformation to spread.</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 can generate incredibly realistic yet entirely fabricated news articles and videos.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These are not merely amusing tricks; they can influence public opinion and potentially sway elections.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During the 2016 US elections, fake news articles outperformed genuine news on social media – should we not question whether this impacted voters’ opinions? </a:t>
            </a:r>
          </a:p>
          <a:p>
            <a:pPr algn="l"/>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The difference is the technological landscape has evolved since 2016 - AI-generated news articles and videos can appear authentic but are entirely fabricated.</a:t>
            </a:r>
          </a:p>
        </p:txBody>
      </p:sp>
      <p:sp>
        <p:nvSpPr>
          <p:cNvPr id="4" name="Slide Number Placeholder 3"/>
          <p:cNvSpPr>
            <a:spLocks noGrp="1"/>
          </p:cNvSpPr>
          <p:nvPr>
            <p:ph type="sldNum" sz="quarter" idx="5"/>
          </p:nvPr>
        </p:nvSpPr>
        <p:spPr/>
        <p:txBody>
          <a:bodyPr/>
          <a:lstStyle/>
          <a:p>
            <a:fld id="{2C6D3B1E-15FE-CE46-B977-7E17F2EB2AC7}" type="slidenum">
              <a:rPr lang="en-US" smtClean="0"/>
              <a:t>6</a:t>
            </a:fld>
            <a:endParaRPr lang="en-US"/>
          </a:p>
        </p:txBody>
      </p:sp>
    </p:spTree>
    <p:extLst>
      <p:ext uri="{BB962C8B-B14F-4D97-AF65-F5344CB8AC3E}">
        <p14:creationId xmlns:p14="http://schemas.microsoft.com/office/powerpoint/2010/main" val="148006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uses sophisticated algorithms, like Natural Language Processing, to create convincing text,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and Generative Adversarial Networks, or GANs, to produce realistic images and videos (we will briefly take a look at how these work later).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Combined with data harvested from social media, these tools can target individuals with precision, manipulating their views without their consent.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causes the erosion of public trust, and it becomes increasingly difficult to distinguish between true and false information.</a:t>
            </a:r>
          </a:p>
        </p:txBody>
      </p:sp>
      <p:sp>
        <p:nvSpPr>
          <p:cNvPr id="4" name="Slide Number Placeholder 3"/>
          <p:cNvSpPr>
            <a:spLocks noGrp="1"/>
          </p:cNvSpPr>
          <p:nvPr>
            <p:ph type="sldNum" sz="quarter" idx="5"/>
          </p:nvPr>
        </p:nvSpPr>
        <p:spPr/>
        <p:txBody>
          <a:bodyPr/>
          <a:lstStyle/>
          <a:p>
            <a:fld id="{2C6D3B1E-15FE-CE46-B977-7E17F2EB2AC7}" type="slidenum">
              <a:rPr lang="en-US" smtClean="0"/>
              <a:t>7</a:t>
            </a:fld>
            <a:endParaRPr lang="en-US"/>
          </a:p>
        </p:txBody>
      </p:sp>
    </p:spTree>
    <p:extLst>
      <p:ext uri="{BB962C8B-B14F-4D97-AF65-F5344CB8AC3E}">
        <p14:creationId xmlns:p14="http://schemas.microsoft.com/office/powerpoint/2010/main" val="85376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Next, we have Deepfakes. Originally, these AI-generated synthetic media focused on explicit content.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However, their use has expanded to professional theft, social engineering, and even falsified religious verdicts (we will examine a few examples shortly).</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would not do it justice to summarise the timeline (point backwards) in the last few years, so let us take a look at some examples.</a:t>
            </a:r>
            <a:endParaRPr lang="en-GB" b="1" i="0" dirty="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8</a:t>
            </a:fld>
            <a:endParaRPr lang="en-US"/>
          </a:p>
        </p:txBody>
      </p:sp>
    </p:spTree>
    <p:extLst>
      <p:ext uri="{BB962C8B-B14F-4D97-AF65-F5344CB8AC3E}">
        <p14:creationId xmlns:p14="http://schemas.microsoft.com/office/powerpoint/2010/main" val="379571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Deepfakes do not only apply just to images.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We saw examples of Presidents Trump and Biden earlier.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They also apply to audios through AI voice cloning.</a:t>
            </a:r>
          </a:p>
        </p:txBody>
      </p:sp>
      <p:sp>
        <p:nvSpPr>
          <p:cNvPr id="4" name="Slide Number Placeholder 3"/>
          <p:cNvSpPr>
            <a:spLocks noGrp="1"/>
          </p:cNvSpPr>
          <p:nvPr>
            <p:ph type="sldNum" sz="quarter" idx="5"/>
          </p:nvPr>
        </p:nvSpPr>
        <p:spPr/>
        <p:txBody>
          <a:bodyPr/>
          <a:lstStyle/>
          <a:p>
            <a:fld id="{2C6D3B1E-15FE-CE46-B977-7E17F2EB2AC7}" type="slidenum">
              <a:rPr lang="en-US" smtClean="0"/>
              <a:t>9</a:t>
            </a:fld>
            <a:endParaRPr lang="en-US"/>
          </a:p>
        </p:txBody>
      </p:sp>
    </p:spTree>
    <p:extLst>
      <p:ext uri="{BB962C8B-B14F-4D97-AF65-F5344CB8AC3E}">
        <p14:creationId xmlns:p14="http://schemas.microsoft.com/office/powerpoint/2010/main" val="424664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6/30/24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502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6/30/24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311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6/30/24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2926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6/30/24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4429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6/30/24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67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6/30/24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583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6/30/24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58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6/30/24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721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6/30/24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029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6/30/24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704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6/30/24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89006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6/30/24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20458978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4.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O.Choudhry@leeds.ac.u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10" name="Google Shape;218;p29">
            <a:extLst>
              <a:ext uri="{FF2B5EF4-FFF2-40B4-BE49-F238E27FC236}">
                <a16:creationId xmlns:a16="http://schemas.microsoft.com/office/drawing/2014/main" id="{B6B35FD9-D2FC-6B51-7A95-4F7614DFBF79}"/>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12" name="Picture 11" descr="A black and white logo">
            <a:extLst>
              <a:ext uri="{FF2B5EF4-FFF2-40B4-BE49-F238E27FC236}">
                <a16:creationId xmlns:a16="http://schemas.microsoft.com/office/drawing/2014/main" id="{35C6DF52-734F-CC4A-D755-69A7621D453D}"/>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231440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6047D9"/>
        </a:solidFill>
        <a:effectLst/>
      </p:bgPr>
    </p:bg>
    <p:spTree>
      <p:nvGrpSpPr>
        <p:cNvPr id="1" name=""/>
        <p:cNvGrpSpPr/>
        <p:nvPr/>
      </p:nvGrpSpPr>
      <p:grpSpPr>
        <a:xfrm>
          <a:off x="0" y="0"/>
          <a:ext cx="0" cy="0"/>
          <a:chOff x="0" y="0"/>
          <a:chExt cx="0" cy="0"/>
        </a:xfrm>
      </p:grpSpPr>
      <p:pic>
        <p:nvPicPr>
          <p:cNvPr id="52" name="Google Shape;218;p29">
            <a:extLst>
              <a:ext uri="{FF2B5EF4-FFF2-40B4-BE49-F238E27FC236}">
                <a16:creationId xmlns:a16="http://schemas.microsoft.com/office/drawing/2014/main" id="{140A697F-EF0B-0371-36A2-C677D4759DDA}"/>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53" name="Picture 52" descr="A black and white logo">
            <a:extLst>
              <a:ext uri="{FF2B5EF4-FFF2-40B4-BE49-F238E27FC236}">
                <a16:creationId xmlns:a16="http://schemas.microsoft.com/office/drawing/2014/main" id="{8752D1CC-CEAA-EBC0-995D-EE2E39A3B0DA}"/>
              </a:ext>
            </a:extLst>
          </p:cNvPr>
          <p:cNvPicPr/>
          <p:nvPr/>
        </p:nvPicPr>
        <p:blipFill rotWithShape="1">
          <a:blip r:embed="rId6"/>
          <a:srcRect l="22635"/>
          <a:stretch/>
        </p:blipFill>
        <p:spPr>
          <a:xfrm>
            <a:off x="155897" y="6293609"/>
            <a:ext cx="1821728" cy="561921"/>
          </a:xfrm>
          <a:prstGeom prst="rect">
            <a:avLst/>
          </a:prstGeom>
        </p:spPr>
      </p:pic>
      <p:pic>
        <p:nvPicPr>
          <p:cNvPr id="54" name="318705043_455471803700597_1968320376279406662_n">
            <a:hlinkClick r:id="" action="ppaction://media"/>
            <a:extLst>
              <a:ext uri="{FF2B5EF4-FFF2-40B4-BE49-F238E27FC236}">
                <a16:creationId xmlns:a16="http://schemas.microsoft.com/office/drawing/2014/main" id="{95344D08-A8D3-3E7B-D6C7-F9FB6CA4923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7570" y="439747"/>
            <a:ext cx="3270020" cy="5813369"/>
          </a:xfrm>
          <a:prstGeom prst="rect">
            <a:avLst/>
          </a:prstGeom>
        </p:spPr>
      </p:pic>
    </p:spTree>
    <p:extLst>
      <p:ext uri="{BB962C8B-B14F-4D97-AF65-F5344CB8AC3E}">
        <p14:creationId xmlns:p14="http://schemas.microsoft.com/office/powerpoint/2010/main" val="275821513"/>
      </p:ext>
    </p:extLst>
  </p:cSld>
  <p:clrMapOvr>
    <a:masterClrMapping/>
  </p:clrMapOvr>
  <p:timing>
    <p:tnLst>
      <p:par>
        <p:cTn id="1" dur="indefinite" restart="never" nodeType="tmRoot">
          <p:childTnLst>
            <p:video>
              <p:cMediaNode vol="80000">
                <p:cTn id="2" fill="hold" display="0">
                  <p:stCondLst>
                    <p:cond delay="indefinite"/>
                  </p:stCondLst>
                </p:cTn>
                <p:tgtEl>
                  <p:spTgt spid="5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CEF5"/>
            </a:gs>
            <a:gs pos="74000">
              <a:srgbClr val="004044"/>
            </a:gs>
            <a:gs pos="83000">
              <a:srgbClr val="004044"/>
            </a:gs>
            <a:gs pos="100000">
              <a:srgbClr val="034146"/>
            </a:gs>
          </a:gsLst>
          <a:lin ang="5400000" scaled="1"/>
        </a:gradFill>
        <a:effectLst/>
      </p:bgPr>
    </p:bg>
    <p:spTree>
      <p:nvGrpSpPr>
        <p:cNvPr id="1" name=""/>
        <p:cNvGrpSpPr/>
        <p:nvPr/>
      </p:nvGrpSpPr>
      <p:grpSpPr>
        <a:xfrm>
          <a:off x="0" y="0"/>
          <a:ext cx="0" cy="0"/>
          <a:chOff x="0" y="0"/>
          <a:chExt cx="0" cy="0"/>
        </a:xfrm>
      </p:grpSpPr>
      <p:pic>
        <p:nvPicPr>
          <p:cNvPr id="4" name="Hassan Somali">
            <a:hlinkClick r:id="" action="ppaction://media"/>
            <a:extLst>
              <a:ext uri="{FF2B5EF4-FFF2-40B4-BE49-F238E27FC236}">
                <a16:creationId xmlns:a16="http://schemas.microsoft.com/office/drawing/2014/main" id="{2C02456B-4BBC-3B58-6CF1-6E9E4E39C0BF}"/>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a:stretch/>
        </p:blipFill>
        <p:spPr>
          <a:xfrm>
            <a:off x="2187879" y="836280"/>
            <a:ext cx="7806479" cy="5191309"/>
          </a:xfrm>
          <a:prstGeom prst="rect">
            <a:avLst/>
          </a:prstGeom>
        </p:spPr>
      </p:pic>
      <p:pic>
        <p:nvPicPr>
          <p:cNvPr id="2" name="Google Shape;218;p29">
            <a:extLst>
              <a:ext uri="{FF2B5EF4-FFF2-40B4-BE49-F238E27FC236}">
                <a16:creationId xmlns:a16="http://schemas.microsoft.com/office/drawing/2014/main" id="{0F6A1C1A-4DA5-BCE6-7325-27C0521FF0D2}"/>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470164E4-8A01-012D-249D-845CD23A5CF7}"/>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166185929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34146"/>
        </a:solidFill>
        <a:effectLst/>
      </p:bgPr>
    </p:bg>
    <p:spTree>
      <p:nvGrpSpPr>
        <p:cNvPr id="1" name=""/>
        <p:cNvGrpSpPr/>
        <p:nvPr/>
      </p:nvGrpSpPr>
      <p:grpSpPr>
        <a:xfrm>
          <a:off x="0" y="0"/>
          <a:ext cx="0" cy="0"/>
          <a:chOff x="0" y="0"/>
          <a:chExt cx="0" cy="0"/>
        </a:xfrm>
      </p:grpSpPr>
      <p:pic>
        <p:nvPicPr>
          <p:cNvPr id="5" name="Ruhayli_EB057114-22B5-4D5E-8D6B-473E6A2B4CD4.mp4">
            <a:hlinkClick r:id="" action="ppaction://media"/>
            <a:extLst>
              <a:ext uri="{FF2B5EF4-FFF2-40B4-BE49-F238E27FC236}">
                <a16:creationId xmlns:a16="http://schemas.microsoft.com/office/drawing/2014/main" id="{C4E28092-0D6C-2BB9-CC59-90C441981F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165036" y="570569"/>
            <a:ext cx="3858880" cy="5716862"/>
          </a:xfrm>
          <a:prstGeom prst="rect">
            <a:avLst/>
          </a:prstGeom>
        </p:spPr>
      </p:pic>
      <p:pic>
        <p:nvPicPr>
          <p:cNvPr id="2" name="Google Shape;218;p29">
            <a:extLst>
              <a:ext uri="{FF2B5EF4-FFF2-40B4-BE49-F238E27FC236}">
                <a16:creationId xmlns:a16="http://schemas.microsoft.com/office/drawing/2014/main" id="{D0366A44-E51B-8D08-B7D1-D0ED18F01B94}"/>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0BD0D195-F1F1-B120-AD8C-D09B188C5A8D}"/>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3476814158"/>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Uthaymeen">
            <a:hlinkClick r:id="" action="ppaction://media"/>
            <a:extLst>
              <a:ext uri="{FF2B5EF4-FFF2-40B4-BE49-F238E27FC236}">
                <a16:creationId xmlns:a16="http://schemas.microsoft.com/office/drawing/2014/main" id="{276BBD1B-335C-3D1B-6239-C940E1BA0E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90166" y="563712"/>
            <a:ext cx="3219592" cy="5723719"/>
          </a:xfrm>
          <a:prstGeom prst="rect">
            <a:avLst/>
          </a:prstGeom>
          <a:ln>
            <a:noFill/>
          </a:ln>
        </p:spPr>
      </p:pic>
      <p:pic>
        <p:nvPicPr>
          <p:cNvPr id="2" name="Google Shape;218;p29">
            <a:extLst>
              <a:ext uri="{FF2B5EF4-FFF2-40B4-BE49-F238E27FC236}">
                <a16:creationId xmlns:a16="http://schemas.microsoft.com/office/drawing/2014/main" id="{20A70C1E-08EB-968A-7CC2-1D526465B66C}"/>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1569F96-D7CC-C782-A0A0-FFE63BE7A2D2}"/>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296246231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2" name="Freeform: Shape 41">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51"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2" name="Straight Connector 51">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5"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6" name="Freeform: Shape 55">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7"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9" name="Freeform: Shape 58">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Content Placeholder 2">
            <a:extLst>
              <a:ext uri="{FF2B5EF4-FFF2-40B4-BE49-F238E27FC236}">
                <a16:creationId xmlns:a16="http://schemas.microsoft.com/office/drawing/2014/main" id="{8B92E820-CFE7-360A-A30E-97944D45E490}"/>
              </a:ext>
            </a:extLst>
          </p:cNvPr>
          <p:cNvSpPr>
            <a:spLocks noGrp="1"/>
          </p:cNvSpPr>
          <p:nvPr>
            <p:ph idx="1"/>
          </p:nvPr>
        </p:nvSpPr>
        <p:spPr>
          <a:xfrm>
            <a:off x="808165" y="2489086"/>
            <a:ext cx="10515600" cy="1714694"/>
          </a:xfrm>
        </p:spPr>
        <p:txBody>
          <a:bodyPr>
            <a:normAutofit/>
          </a:bodyPr>
          <a:lstStyle/>
          <a:p>
            <a:pPr fontAlgn="base">
              <a:lnSpc>
                <a:spcPct val="106000"/>
              </a:lnSpc>
              <a:spcAft>
                <a:spcPts val="800"/>
              </a:spcAft>
            </a:pP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Imām</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Awzāʿee</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(died 157 AH) said:</a:t>
            </a:r>
            <a:r>
              <a:rPr lang="en-GB" sz="1400" kern="100" dirty="0">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“We would hear a hadeeth and then present it to our scholars just as one presents a counterfeit coin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(dirham) to a teller—so what they accepted, we accepted and what they rejected, we rejected.”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(See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Jarh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wat-</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Taʿdeel</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2/21)</a:t>
            </a:r>
            <a:endParaRPr lang="en-US" sz="1400" dirty="0"/>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Furthermore,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ʿAbdullāh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Mubārak</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 181 AH) said: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“The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isnād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(chain of narration) is from the Religion—were it not for the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isnād</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anyone could say whatever he wanted to say.”</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Saheeh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Muslim,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Muqaddimah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32)</a:t>
            </a:r>
          </a:p>
          <a:p>
            <a:endParaRPr lang="en-US" sz="1400" dirty="0"/>
          </a:p>
        </p:txBody>
      </p:sp>
      <p:pic>
        <p:nvPicPr>
          <p:cNvPr id="2" name="Google Shape;218;p29">
            <a:extLst>
              <a:ext uri="{FF2B5EF4-FFF2-40B4-BE49-F238E27FC236}">
                <a16:creationId xmlns:a16="http://schemas.microsoft.com/office/drawing/2014/main" id="{13746A2F-9065-E381-E8F3-2D8F1C2C9F5D}"/>
              </a:ext>
            </a:extLst>
          </p:cNvPr>
          <p:cNvPicPr preferRelativeResize="0"/>
          <p:nvPr/>
        </p:nvPicPr>
        <p:blipFill rotWithShape="1">
          <a:blip r:embed="rId3">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1276851B-F79B-DA39-3D8C-777281AAFD41}"/>
              </a:ext>
            </a:extLst>
          </p:cNvPr>
          <p:cNvPicPr/>
          <p:nvPr/>
        </p:nvPicPr>
        <p:blipFill rotWithShape="1">
          <a:blip r:embed="rId4"/>
          <a:srcRect l="22635"/>
          <a:stretch/>
        </p:blipFill>
        <p:spPr>
          <a:xfrm>
            <a:off x="155897" y="6293609"/>
            <a:ext cx="1821728" cy="561921"/>
          </a:xfrm>
          <a:prstGeom prst="rect">
            <a:avLst/>
          </a:prstGeom>
        </p:spPr>
      </p:pic>
    </p:spTree>
    <p:extLst>
      <p:ext uri="{BB962C8B-B14F-4D97-AF65-F5344CB8AC3E}">
        <p14:creationId xmlns:p14="http://schemas.microsoft.com/office/powerpoint/2010/main" val="467668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4" name="Rectangle 315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55" name="Freeform: Shape 315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6" name="Freeform: Shape 316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8" name="Freeform: Shape 316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6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66" name="Freeform: Shape 316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7" name="Freeform: Shape 316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8" name="Freeform: Shape 316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169" name="Freeform: Shape 316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0" name="Freeform: Shape 316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171" name="Freeform: Shape 317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172" name="Freeform: Shape 317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16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175" name="Freeform: Shape 317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6" name="Freeform: Shape 317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7" name="Freeform: Shape 317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8" name="Freeform: Shape 317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9" name="Freeform: Shape 317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0" name="Freeform: Shape 317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1" name="Freeform: Shape 318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164" name="Rectangle 316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73" name="Rectangle 3172">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82" name="Rectangle 3181">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w do machine learning GANs work? - BBC Science Focus Magazine">
            <a:extLst>
              <a:ext uri="{FF2B5EF4-FFF2-40B4-BE49-F238E27FC236}">
                <a16:creationId xmlns:a16="http://schemas.microsoft.com/office/drawing/2014/main" id="{B04E5F17-F043-8B95-8708-BA47F85EE4B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4822" r="-1" b="1090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3184" name="Group 3183">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190"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92" name="Freeform: Shape 3191">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193" name="Freeform: Shape 3192">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194" name="Freeform: Shape 3193">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95" name="Freeform: Shape 3194">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96" name="Freeform: Shape 3195">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197" name="Freeform: Shape 3196">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198" name="Freeform: Shape 3197">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91" name="Freeform: Shape 3190">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8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188"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3202" name="Freeform: Shape 320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203" name="Freeform: Shape 320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20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3215" name="Freeform: Shape 3214">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6" name="Freeform: Shape 3215">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7" name="Freeform: Shape 3216">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3218" name="Freeform: Shape 3217">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3219" name="Freeform: Shape 3218">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05" name="Freeform: Shape 3204">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206" name="Freeform: Shape 3205">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207" name="Freeform: Shape 3206">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208" name="Freeform: Shape 3207">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09" name="Freeform: Shape 3208">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210" name="Freeform: Shape 3209">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1" name="Freeform: Shape 3210">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212" name="Freeform: Shape 3211">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3" name="Freeform: Shape 3212">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4" name="Freeform: Shape 3213">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pic>
        <p:nvPicPr>
          <p:cNvPr id="2" name="Google Shape;218;p29">
            <a:extLst>
              <a:ext uri="{FF2B5EF4-FFF2-40B4-BE49-F238E27FC236}">
                <a16:creationId xmlns:a16="http://schemas.microsoft.com/office/drawing/2014/main" id="{F231E205-6C78-6B30-1B4D-8A5E16CAA707}"/>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EAB665DA-22A7-9D67-1AA6-BDFD538FD20B}"/>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679867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06" name="Rectangle 1240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07" name="Freeform: Shape 1229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8" name="Freeform: Shape 1229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9" name="Freeform: Shape 1230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41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04" name="Freeform: Shape 1230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5" name="Freeform: Shape 1230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6" name="Freeform: Shape 1230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7" name="Freeform: Shape 1230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8" name="Freeform: Shape 1230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9" name="Freeform: Shape 1230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0" name="Freeform: Shape 1230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241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2313" name="Freeform: Shape 1231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4" name="Freeform: Shape 1231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5" name="Freeform: Shape 1231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6" name="Freeform: Shape 1231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7" name="Freeform: Shape 1231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8" name="Freeform: Shape 1231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9" name="Freeform: Shape 1231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2412" name="Rectangle 1241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13" name="Rectangle 1241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0" name="Picture 2"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10BA4083-BF5E-1F99-5298-2C07C2A6001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 t="1742" r="49853" b="3262"/>
          <a:stretch/>
        </p:blipFill>
        <p:spPr bwMode="auto">
          <a:xfrm>
            <a:off x="20" y="9"/>
            <a:ext cx="6112326" cy="6857991"/>
          </a:xfrm>
          <a:prstGeom prst="rect">
            <a:avLst/>
          </a:prstGeom>
          <a:noFill/>
          <a:extLst>
            <a:ext uri="{909E8E84-426E-40DD-AFC4-6F175D3DCCD1}">
              <a14:hiddenFill xmlns:a14="http://schemas.microsoft.com/office/drawing/2010/main">
                <a:solidFill>
                  <a:srgbClr val="FFFFFF"/>
                </a:solidFill>
              </a14:hiddenFill>
            </a:ext>
          </a:extLst>
        </p:spPr>
      </p:pic>
      <p:sp>
        <p:nvSpPr>
          <p:cNvPr id="12414" name="Rectangle 12413">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28" name="Freeform: Shape 12327">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2329" name="Freeform: Shape 12328">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2330" name="Freeform: Shape 12329">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2331" name="Freeform: Shape 12330">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2332" name="Freeform: Shape 12331">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2333" name="Freeform: Shape 12332">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2334" name="Freeform: Shape 12333">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241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41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339" name="Freeform: Shape 1233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2340" name="Freeform: Shape 1233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2341" name="Freeform: Shape 1234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2342" name="Freeform: Shape 1234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2343" name="Freeform: Shape 1234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2344" name="Freeform: Shape 1234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2345" name="Freeform: Shape 1234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2338" name="Freeform: Shape 1233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2292" name="Picture 4"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7C307D0F-D2A9-68E4-04D8-D604BCC9CED5}"/>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49856"/>
          <a:stretch/>
        </p:blipFill>
        <p:spPr bwMode="auto">
          <a:xfrm>
            <a:off x="6096000" y="0"/>
            <a:ext cx="611232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C08B50E-BF70-D564-99E3-D4EBB0015ECB}"/>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Echo Chambers</a:t>
            </a:r>
            <a:endParaRPr lang="en-US" sz="5400" kern="1200" dirty="0">
              <a:solidFill>
                <a:srgbClr val="FFFFFF"/>
              </a:solidFill>
              <a:latin typeface="+mj-lt"/>
              <a:ea typeface="+mj-ea"/>
              <a:cs typeface="+mj-cs"/>
            </a:endParaRPr>
          </a:p>
        </p:txBody>
      </p:sp>
      <p:pic>
        <p:nvPicPr>
          <p:cNvPr id="2" name="Google Shape;218;p29">
            <a:extLst>
              <a:ext uri="{FF2B5EF4-FFF2-40B4-BE49-F238E27FC236}">
                <a16:creationId xmlns:a16="http://schemas.microsoft.com/office/drawing/2014/main" id="{90D44BA0-A215-0743-1549-F3CBF6635571}"/>
              </a:ext>
            </a:extLst>
          </p:cNvPr>
          <p:cNvPicPr preferRelativeResize="0"/>
          <p:nvPr/>
        </p:nvPicPr>
        <p:blipFill rotWithShape="1">
          <a:blip r:embed="rId7">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71E0F6CB-09E6-31D8-FBC7-1CE8E9CE3D17}"/>
              </a:ext>
            </a:extLst>
          </p:cNvPr>
          <p:cNvPicPr/>
          <p:nvPr/>
        </p:nvPicPr>
        <p:blipFill rotWithShape="1">
          <a:blip r:embed="rId8"/>
          <a:srcRect l="22635"/>
          <a:stretch/>
        </p:blipFill>
        <p:spPr>
          <a:xfrm>
            <a:off x="155897" y="6293609"/>
            <a:ext cx="1821728" cy="561921"/>
          </a:xfrm>
          <a:prstGeom prst="rect">
            <a:avLst/>
          </a:prstGeom>
        </p:spPr>
      </p:pic>
    </p:spTree>
    <p:extLst>
      <p:ext uri="{BB962C8B-B14F-4D97-AF65-F5344CB8AC3E}">
        <p14:creationId xmlns:p14="http://schemas.microsoft.com/office/powerpoint/2010/main" val="227543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69" name="Freeform: Shape 1536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1" name="Freeform: Shape 1537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3" name="Freeform: Shape 1537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37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376" name="Freeform: Shape 1537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7" name="Freeform: Shape 1537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8" name="Freeform: Shape 1537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379" name="Freeform: Shape 1537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0" name="Freeform: Shape 1537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5381" name="Freeform: Shape 1538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2" name="Freeform: Shape 1538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538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385" name="Freeform: Shape 1538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6" name="Freeform: Shape 1538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7" name="Freeform: Shape 1538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8" name="Freeform: Shape 1538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9" name="Freeform: Shape 1538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0" name="Freeform: Shape 1538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1" name="Freeform: Shape 1539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5393" name="Rectangle 1539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95" name="Rectangle 1539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362" name="Picture 2" descr="The Impact Of AI &amp; How It Is Used In Social Media | Statusbrew">
            <a:extLst>
              <a:ext uri="{FF2B5EF4-FFF2-40B4-BE49-F238E27FC236}">
                <a16:creationId xmlns:a16="http://schemas.microsoft.com/office/drawing/2014/main" id="{B776D6F1-BFA8-3280-CC2E-F41A2EA8DACE}"/>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l="5" r="1"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15397" name="Rectangle 1539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9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400" name="Freeform: Shape 1539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5401" name="Freeform: Shape 1540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5402" name="Freeform: Shape 1540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5403" name="Freeform: Shape 1540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5404" name="Freeform: Shape 1540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5405" name="Freeform: Shape 1540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5406" name="Freeform: Shape 1540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540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540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5411" name="Freeform: Shape 1541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5412" name="Freeform: Shape 1541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5413" name="Freeform: Shape 1541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5414" name="Freeform: Shape 1541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5415" name="Freeform: Shape 1541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5416" name="Freeform: Shape 1541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5417" name="Freeform: Shape 1541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5410" name="Freeform: Shape 1540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Google Shape;218;p29">
            <a:extLst>
              <a:ext uri="{FF2B5EF4-FFF2-40B4-BE49-F238E27FC236}">
                <a16:creationId xmlns:a16="http://schemas.microsoft.com/office/drawing/2014/main" id="{297A8A3C-0EF5-99FB-B539-66B3D3368DD0}"/>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7CF5C482-82DF-91F9-61C6-758316AF378E}"/>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276362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21" name="Freeform: Shape 133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3" name="Freeform: Shape 133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5" name="Freeform: Shape 133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3328" name="Freeform: Shape 133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29" name="Freeform: Shape 133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0" name="Freeform: Shape 133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1" name="Freeform: Shape 133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2" name="Freeform: Shape 133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3" name="Freeform: Shape 133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4" name="Freeform: Shape 133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33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337" name="Freeform: Shape 133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8" name="Freeform: Shape 133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9" name="Freeform: Shape 133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0" name="Freeform: Shape 133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1" name="Freeform: Shape 133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2" name="Freeform: Shape 133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3" name="Freeform: Shape 133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3345" name="Rectangle 1334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7" name="Rectangle 1334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9" name="Rectangle 13348">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n inspirational illustration symbolizing the upward battle against fake news, deepfakes, and the challenges posed by AI. The image features a diverse group of people ascending a steep, rugged mountain path, representing the collective effort to combat misinformation and unethical AI use. The path is lit by a bright, rising sun in the background, symbolizing hope and enlightenment. Along the way, obstacles like shattered fake news articles, broken deepfake masks, and dismantled AI circuits are scattered, signifying the challenges being overcome. The sky is vibrant with hues of orange and purple, creating a sense of optimism and determination. The image has a wide aspect ratio to capture the expansive journey and the scale of the battle.">
            <a:extLst>
              <a:ext uri="{FF2B5EF4-FFF2-40B4-BE49-F238E27FC236}">
                <a16:creationId xmlns:a16="http://schemas.microsoft.com/office/drawing/2014/main" id="{7ECA1F6F-EA47-8295-E633-56B9A80CEE99}"/>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t="1468" r="-1" b="27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13351"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3352" name="Freeform: Shape 1335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3353" name="Freeform: Shape 1335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3354" name="Freeform: Shape 1335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5" name="Freeform: Shape 1335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13356" name="Freeform: Shape 1335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13357" name="Freeform: Shape 1335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58" name="Freeform: Shape 1335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9" name="Freeform: Shape 1335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60" name="Freeform: Shape 1335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1" name="Freeform: Shape 1336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2" name="Freeform: Shape 1336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13363" name="Freeform: Shape 1336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64" name="Freeform: Shape 1336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5" name="Freeform: Shape 1336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6" name="Freeform: Shape 1336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13367" name="Freeform: Shape 1336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8" name="Freeform: Shape 1336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13369" name="Freeform: Shape 1336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70" name="Freeform: Shape 1336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1" name="Freeform: Shape 1337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2" name="Freeform: Shape 1337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3" name="Freeform: Shape 1337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4" name="Freeform: Shape 1337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5" name="Freeform: Shape 1337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13377"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3378"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380" name="Freeform: Shape 13379">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3381" name="Freeform: Shape 13380">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3382" name="Freeform: Shape 13381">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3383" name="Freeform: Shape 13382">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3384" name="Freeform: Shape 13383">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3385" name="Freeform: Shape 13384">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3386" name="Freeform: Shape 13385">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3379" name="Freeform: Shape 13378">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388"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3389" name="Straight Connector 13388">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390" name="Straight Connector 13389">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EFDE7B3-656A-5E96-8CC2-4E59F1201FE7}"/>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B4B2B6B3-FBFA-8B66-241A-954F4D049CB5}"/>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39544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 (</a:t>
            </a:r>
            <a:r>
              <a:rPr lang="en-US" sz="2200" dirty="0">
                <a:solidFill>
                  <a:srgbClr val="00CEF5"/>
                </a:solidFill>
                <a:latin typeface="Rockwell" panose="02060603020205020403" pitchFamily="18" charset="77"/>
                <a:hlinkClick r:id="rId4">
                  <a:extLst>
                    <a:ext uri="{A12FA001-AC4F-418D-AE19-62706E023703}">
                      <ahyp:hlinkClr xmlns:ahyp="http://schemas.microsoft.com/office/drawing/2018/hyperlinkcolor" val="tx"/>
                    </a:ext>
                  </a:extLst>
                </a:hlinkClick>
              </a:rPr>
              <a:t>O.Choudhry@leeds.ac.uk</a:t>
            </a:r>
            <a:r>
              <a:rPr lang="en-US" sz="2200" dirty="0">
                <a:solidFill>
                  <a:srgbClr val="FFFFFF"/>
                </a:solidFill>
                <a:latin typeface="Rockwell" panose="02060603020205020403" pitchFamily="18" charset="77"/>
              </a:rPr>
              <a:t>)</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Google Shape;218;p29">
            <a:extLst>
              <a:ext uri="{FF2B5EF4-FFF2-40B4-BE49-F238E27FC236}">
                <a16:creationId xmlns:a16="http://schemas.microsoft.com/office/drawing/2014/main" id="{3AD864CA-CD7C-D10D-5A6E-C7E00462B9A9}"/>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FFC5588C-FBD7-23BD-DDFE-7137F18FF38F}"/>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168231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6" name="Freeform: Shape 2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8" name="Freeform: Shape 2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 name="Freeform: Shape 3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0" name="Freeform: Shape 3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8" name="Rectangle 4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a:extLst>
              <a:ext uri="{FF2B5EF4-FFF2-40B4-BE49-F238E27FC236}">
                <a16:creationId xmlns:a16="http://schemas.microsoft.com/office/drawing/2014/main" id="{9EF40EB0-FCDD-1C98-1FA6-CD54FBD900EA}"/>
              </a:ext>
            </a:extLst>
          </p:cNvPr>
          <p:cNvPicPr>
            <a:picLocks noGrp="1" noChangeAspect="1"/>
          </p:cNvPicPr>
          <p:nvPr>
            <p:ph idx="1"/>
          </p:nvPr>
        </p:nvPicPr>
        <p:blipFill rotWithShape="1">
          <a:blip r:embed="rId3">
            <a:alphaModFix amt="35000"/>
          </a:blip>
          <a:srcRect t="819" b="819"/>
          <a:stretch/>
        </p:blipFill>
        <p:spPr>
          <a:xfrm>
            <a:off x="20" y="10"/>
            <a:ext cx="12188932" cy="6856614"/>
          </a:xfrm>
          <a:prstGeom prst="rect">
            <a:avLst/>
          </a:prstGeom>
        </p:spPr>
      </p:pic>
      <p:sp>
        <p:nvSpPr>
          <p:cNvPr id="2" name="Title 1">
            <a:extLst>
              <a:ext uri="{FF2B5EF4-FFF2-40B4-BE49-F238E27FC236}">
                <a16:creationId xmlns:a16="http://schemas.microsoft.com/office/drawing/2014/main" id="{EB128C2F-8633-0016-5969-D6B9A29605E5}"/>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A Double-Edged Sword</a:t>
            </a:r>
            <a:endParaRPr lang="en-US" sz="5400" kern="1200" dirty="0">
              <a:solidFill>
                <a:srgbClr val="FFFFFF"/>
              </a:solidFill>
              <a:latin typeface="+mj-lt"/>
              <a:ea typeface="+mj-ea"/>
              <a:cs typeface="+mj-cs"/>
            </a:endParaRPr>
          </a:p>
        </p:txBody>
      </p:sp>
      <p:grpSp>
        <p:nvGrpSpPr>
          <p:cNvPr id="5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5" name="Freeform: Shape 5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63" name="Group 62">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64" name="Straight Connector 6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67"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8"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69">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9" name="Freeform: Shape 68">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Google Shape;218;p29">
            <a:extLst>
              <a:ext uri="{FF2B5EF4-FFF2-40B4-BE49-F238E27FC236}">
                <a16:creationId xmlns:a16="http://schemas.microsoft.com/office/drawing/2014/main" id="{45F84E24-A89D-8F0F-2F65-C142D64B442E}"/>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4" name="Picture 3" descr="A black and white logo">
            <a:extLst>
              <a:ext uri="{FF2B5EF4-FFF2-40B4-BE49-F238E27FC236}">
                <a16:creationId xmlns:a16="http://schemas.microsoft.com/office/drawing/2014/main" id="{868ACB41-740F-D4C0-DEE3-D844625DF00A}"/>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318294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hand holding a phone&#10;&#10;Description automatically generated">
            <a:extLst>
              <a:ext uri="{FF2B5EF4-FFF2-40B4-BE49-F238E27FC236}">
                <a16:creationId xmlns:a16="http://schemas.microsoft.com/office/drawing/2014/main" id="{3D3E32B1-D4BB-38A4-9FF5-76D2BCB0D113}"/>
              </a:ext>
            </a:extLst>
          </p:cNvPr>
          <p:cNvPicPr>
            <a:picLocks noChangeAspect="1"/>
          </p:cNvPicPr>
          <p:nvPr/>
        </p:nvPicPr>
        <p:blipFill rotWithShape="1">
          <a:blip r:embed="rId3">
            <a:alphaModFix amt="60000"/>
          </a:blip>
          <a:srcRect l="2316" t="1713" r="2085" b="12512"/>
          <a:stretch/>
        </p:blipFill>
        <p:spPr>
          <a:xfrm>
            <a:off x="281793" y="15178"/>
            <a:ext cx="11655468" cy="6842822"/>
          </a:xfrm>
          <a:prstGeom prst="rect">
            <a:avLst/>
          </a:prstGeom>
        </p:spPr>
      </p:pic>
      <p:grpSp>
        <p:nvGrpSpPr>
          <p:cNvPr id="23"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32"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3"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 name="Freeform: Shape 34">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4" name="Freeform: Shape 33">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Google Shape;218;p29">
            <a:extLst>
              <a:ext uri="{FF2B5EF4-FFF2-40B4-BE49-F238E27FC236}">
                <a16:creationId xmlns:a16="http://schemas.microsoft.com/office/drawing/2014/main" id="{8ABEBB80-6C82-397B-A39D-0AA8B66CC038}"/>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2D44CCB8-7F38-7F3F-C2E7-D7B347F18BFB}"/>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92248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29" name="Freeform: Shape 512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1" name="Freeform: Shape 513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3" name="Freeform: Shape 513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3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36" name="Freeform: Shape 513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7" name="Freeform: Shape 513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8" name="Freeform: Shape 513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5139" name="Freeform: Shape 513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0" name="Freeform: Shape 513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5141" name="Freeform: Shape 514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5142" name="Freeform: Shape 514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514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5145" name="Freeform: Shape 514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6" name="Freeform: Shape 514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7" name="Freeform: Shape 514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8" name="Freeform: Shape 514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9" name="Freeform: Shape 514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0" name="Freeform: Shape 514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1" name="Freeform: Shape 515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5153" name="Rectangle 51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55" name="Rectangle 515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22" name="Picture 2" descr="Elon Musk's xAI valued at $24 billion after fresh funding">
            <a:extLst>
              <a:ext uri="{FF2B5EF4-FFF2-40B4-BE49-F238E27FC236}">
                <a16:creationId xmlns:a16="http://schemas.microsoft.com/office/drawing/2014/main" id="{D8D79A20-7586-C529-CCF6-98FE20F8F986}"/>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1" b="19060"/>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5157" name="Rectangle 515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60" name="Freeform: Shape 515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161" name="Freeform: Shape 516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162" name="Freeform: Shape 516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163" name="Freeform: Shape 516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164" name="Freeform: Shape 516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165" name="Freeform: Shape 516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166" name="Freeform: Shape 516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16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6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171" name="Freeform: Shape 517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172" name="Freeform: Shape 517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173" name="Freeform: Shape 517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174" name="Freeform: Shape 517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175" name="Freeform: Shape 517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76" name="Freeform: Shape 517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177" name="Freeform: Shape 517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170" name="Freeform: Shape 516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A close-up of a text&#10;&#10;Description automatically generated">
            <a:extLst>
              <a:ext uri="{FF2B5EF4-FFF2-40B4-BE49-F238E27FC236}">
                <a16:creationId xmlns:a16="http://schemas.microsoft.com/office/drawing/2014/main" id="{35BE7779-33C6-B63C-58DB-74D6A5378120}"/>
              </a:ext>
            </a:extLst>
          </p:cNvPr>
          <p:cNvPicPr>
            <a:picLocks noChangeAspect="1"/>
          </p:cNvPicPr>
          <p:nvPr/>
        </p:nvPicPr>
        <p:blipFill>
          <a:blip r:embed="rId4"/>
          <a:stretch>
            <a:fillRect/>
          </a:stretch>
        </p:blipFill>
        <p:spPr>
          <a:xfrm>
            <a:off x="4961927" y="578485"/>
            <a:ext cx="6870700" cy="1282700"/>
          </a:xfrm>
          <a:prstGeom prst="rect">
            <a:avLst/>
          </a:prstGeom>
        </p:spPr>
      </p:pic>
      <p:pic>
        <p:nvPicPr>
          <p:cNvPr id="2" name="Google Shape;218;p29">
            <a:extLst>
              <a:ext uri="{FF2B5EF4-FFF2-40B4-BE49-F238E27FC236}">
                <a16:creationId xmlns:a16="http://schemas.microsoft.com/office/drawing/2014/main" id="{884CFD96-0445-64B5-EF92-E7FA7917EB2A}"/>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3BFFBDE5-0C6B-DB53-22DE-FCA996A034F6}"/>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317917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8" name="Rectangle 819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00" name="Freeform: Shape 820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2" name="Freeform: Shape 820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4" name="Freeform: Shape 820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0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210" name="Freeform: Shape 820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1" name="Freeform: Shape 821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2" name="Freeform: Shape 821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213" name="Freeform: Shape 821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4" name="Freeform: Shape 821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15" name="Freeform: Shape 821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206" name="Freeform: Shape 821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21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219" name="Freeform: Shape 821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0" name="Freeform: Shape 821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1" name="Freeform: Shape 822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2" name="Freeform: Shape 822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3" name="Freeform: Shape 822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4" name="Freeform: Shape 822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08" name="Freeform: Shape 822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217" name="Rectangle 821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6" name="Rectangle 822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8" name="Rectangle 8227">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ow AI will turbocharge misinformation — and what we can do about it">
            <a:extLst>
              <a:ext uri="{FF2B5EF4-FFF2-40B4-BE49-F238E27FC236}">
                <a16:creationId xmlns:a16="http://schemas.microsoft.com/office/drawing/2014/main" id="{AD46B8F8-D31D-885E-80C0-AAFBAC1CA10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5"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8233" name="Group 8232">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23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236" name="Freeform: Shape 823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237" name="Freeform: Shape 823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238" name="Freeform: Shape 823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239" name="Freeform: Shape 823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240" name="Freeform: Shape 823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241" name="Freeform: Shape 824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8230" name="Freeform: Shape 824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235" name="Freeform: Shape 823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232"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8246"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8247" name="Freeform: Shape 824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8248" name="Freeform: Shape 824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824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8260" name="Freeform: Shape 825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1" name="Freeform: Shape 826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2" name="Freeform: Shape 826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8263" name="Freeform: Shape 826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8264" name="Freeform: Shape 826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8250" name="Freeform: Shape 824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8251" name="Freeform: Shape 825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8252" name="Freeform: Shape 825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8253" name="Freeform: Shape 825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4" name="Freeform: Shape 825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8255" name="Freeform: Shape 825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6" name="Freeform: Shape 825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8257" name="Freeform: Shape 825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8" name="Freeform: Shape 825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9" name="Freeform: Shape 825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18" name="Title 1">
            <a:extLst>
              <a:ext uri="{FF2B5EF4-FFF2-40B4-BE49-F238E27FC236}">
                <a16:creationId xmlns:a16="http://schemas.microsoft.com/office/drawing/2014/main" id="{E84043B6-1F3F-BA52-A33F-E8D3C5602CC1}"/>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Fool Me Once?</a:t>
            </a:r>
            <a:endParaRPr lang="en-US" sz="5400" kern="1200" dirty="0">
              <a:solidFill>
                <a:srgbClr val="FFFFFF"/>
              </a:solidFill>
              <a:latin typeface="+mj-lt"/>
              <a:ea typeface="+mj-ea"/>
              <a:cs typeface="+mj-cs"/>
            </a:endParaRPr>
          </a:p>
        </p:txBody>
      </p:sp>
      <p:pic>
        <p:nvPicPr>
          <p:cNvPr id="2" name="Google Shape;218;p29">
            <a:extLst>
              <a:ext uri="{FF2B5EF4-FFF2-40B4-BE49-F238E27FC236}">
                <a16:creationId xmlns:a16="http://schemas.microsoft.com/office/drawing/2014/main" id="{1584998F-EDAC-80EE-EE09-6CD96125977E}"/>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B0CC8827-6519-C741-7B6A-C49AAD83C0E7}"/>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156744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25" name="Freeform: Shape 922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7" name="Freeform: Shape 92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9" name="Freeform: Shape 922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3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32" name="Freeform: Shape 923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3" name="Freeform: Shape 923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4" name="Freeform: Shape 923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235" name="Freeform: Shape 923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6" name="Freeform: Shape 923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237" name="Freeform: Shape 923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238" name="Freeform: Shape 923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924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241" name="Freeform: Shape 924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2" name="Freeform: Shape 924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3" name="Freeform: Shape 924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4" name="Freeform: Shape 924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5" name="Freeform: Shape 924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6" name="Freeform: Shape 924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7" name="Freeform: Shape 924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249" name="Rectangle 92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1" name="Rectangle 925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3" name="Rectangle 925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5" name="Group 9254">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258" name="Freeform: Shape 92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259" name="Freeform: Shape 92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260" name="Freeform: Shape 92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261" name="Freeform: Shape 92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262" name="Freeform: Shape 92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63" name="Freeform: Shape 92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264" name="Freeform: Shape 92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257" name="Freeform: Shape 92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Content Placeholder 5" descr="A person lying in a hospital bed&#10;&#10;Description automatically generated">
            <a:extLst>
              <a:ext uri="{FF2B5EF4-FFF2-40B4-BE49-F238E27FC236}">
                <a16:creationId xmlns:a16="http://schemas.microsoft.com/office/drawing/2014/main" id="{B790B2CA-EA59-751A-0656-39AF29FCCCED}"/>
              </a:ext>
            </a:extLst>
          </p:cNvPr>
          <p:cNvPicPr>
            <a:picLocks noGrp="1" noChangeAspect="1"/>
          </p:cNvPicPr>
          <p:nvPr>
            <p:ph idx="1"/>
          </p:nvPr>
        </p:nvPicPr>
        <p:blipFill rotWithShape="1">
          <a:blip r:embed="rId3">
            <a:alphaModFix/>
          </a:blip>
          <a:srcRect t="30522" r="-1" b="15497"/>
          <a:stretch/>
        </p:blipFill>
        <p:spPr>
          <a:xfrm>
            <a:off x="6096000" y="10"/>
            <a:ext cx="6070908" cy="3445929"/>
          </a:xfrm>
          <a:prstGeom prst="rect">
            <a:avLst/>
          </a:prstGeom>
        </p:spPr>
      </p:pic>
      <p:pic>
        <p:nvPicPr>
          <p:cNvPr id="8" name="Picture 7" descr="A person in a suit and tie with a group of men&#10;&#10;Description automatically generated">
            <a:extLst>
              <a:ext uri="{FF2B5EF4-FFF2-40B4-BE49-F238E27FC236}">
                <a16:creationId xmlns:a16="http://schemas.microsoft.com/office/drawing/2014/main" id="{F3886421-88AF-2264-AAEC-A364B34FB345}"/>
              </a:ext>
            </a:extLst>
          </p:cNvPr>
          <p:cNvPicPr>
            <a:picLocks noChangeAspect="1"/>
          </p:cNvPicPr>
          <p:nvPr/>
        </p:nvPicPr>
        <p:blipFill rotWithShape="1">
          <a:blip r:embed="rId4">
            <a:alphaModFix/>
          </a:blip>
          <a:srcRect t="8874" r="1" b="37287"/>
          <a:stretch/>
        </p:blipFill>
        <p:spPr>
          <a:xfrm>
            <a:off x="-9078" y="10"/>
            <a:ext cx="6112346" cy="3445929"/>
          </a:xfrm>
          <a:prstGeom prst="rect">
            <a:avLst/>
          </a:prstGeom>
        </p:spPr>
      </p:pic>
      <p:grpSp>
        <p:nvGrpSpPr>
          <p:cNvPr id="9266"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67" name="Freeform: Shape 926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68" name="Freeform: Shape 926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269" name="Freeform: Shape 926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270" name="Freeform: Shape 926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271" name="Freeform: Shape 927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272" name="Freeform: Shape 927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73" name="Freeform: Shape 927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pic>
        <p:nvPicPr>
          <p:cNvPr id="10" name="Picture 9" descr="A screenshot of a social media post&#10;&#10;Description automatically generated">
            <a:extLst>
              <a:ext uri="{FF2B5EF4-FFF2-40B4-BE49-F238E27FC236}">
                <a16:creationId xmlns:a16="http://schemas.microsoft.com/office/drawing/2014/main" id="{59C2FF3F-1E8B-FE32-4286-85B5CFC02DF0}"/>
              </a:ext>
            </a:extLst>
          </p:cNvPr>
          <p:cNvPicPr>
            <a:picLocks noChangeAspect="1"/>
          </p:cNvPicPr>
          <p:nvPr/>
        </p:nvPicPr>
        <p:blipFill rotWithShape="1">
          <a:blip r:embed="rId5">
            <a:alphaModFix/>
          </a:blip>
          <a:srcRect r="482"/>
          <a:stretch/>
        </p:blipFill>
        <p:spPr>
          <a:xfrm>
            <a:off x="5657734" y="3459431"/>
            <a:ext cx="6530021" cy="3415323"/>
          </a:xfrm>
          <a:prstGeom prst="rect">
            <a:avLst/>
          </a:prstGeom>
        </p:spPr>
      </p:pic>
      <p:pic>
        <p:nvPicPr>
          <p:cNvPr id="9218" name="Picture 2" descr="A screenshot of a social media post&#10;&#10;Description automatically generated">
            <a:extLst>
              <a:ext uri="{FF2B5EF4-FFF2-40B4-BE49-F238E27FC236}">
                <a16:creationId xmlns:a16="http://schemas.microsoft.com/office/drawing/2014/main" id="{B7642653-2D07-46B2-F607-EDBF35AB83C1}"/>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l="577" t="1237" r="278" b="11134"/>
          <a:stretch/>
        </p:blipFill>
        <p:spPr bwMode="auto">
          <a:xfrm>
            <a:off x="18824" y="3459431"/>
            <a:ext cx="5634665" cy="3412061"/>
          </a:xfrm>
          <a:prstGeom prst="rect">
            <a:avLst/>
          </a:prstGeom>
          <a:noFill/>
          <a:extLst>
            <a:ext uri="{909E8E84-426E-40DD-AFC4-6F175D3DCCD1}">
              <a14:hiddenFill xmlns:a14="http://schemas.microsoft.com/office/drawing/2010/main">
                <a:solidFill>
                  <a:srgbClr val="FFFFFF"/>
                </a:solidFill>
              </a14:hiddenFill>
            </a:ext>
          </a:extLst>
        </p:spPr>
      </p:pic>
      <p:grpSp>
        <p:nvGrpSpPr>
          <p:cNvPr id="9275" name="Group 927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9276" name="Straight Connector 927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277" name="Straight Connector 927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72F3254-5C33-463C-BF6E-FDFD7B6AE192}"/>
              </a:ext>
            </a:extLst>
          </p:cNvPr>
          <p:cNvPicPr preferRelativeResize="0"/>
          <p:nvPr/>
        </p:nvPicPr>
        <p:blipFill rotWithShape="1">
          <a:blip r:embed="rId7">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8482311-B539-0CDA-6D8B-43EF1FB75E31}"/>
              </a:ext>
            </a:extLst>
          </p:cNvPr>
          <p:cNvPicPr/>
          <p:nvPr/>
        </p:nvPicPr>
        <p:blipFill rotWithShape="1">
          <a:blip r:embed="rId8"/>
          <a:srcRect l="22635"/>
          <a:stretch/>
        </p:blipFill>
        <p:spPr>
          <a:xfrm>
            <a:off x="155897" y="6293609"/>
            <a:ext cx="1821728" cy="561921"/>
          </a:xfrm>
          <a:prstGeom prst="rect">
            <a:avLst/>
          </a:prstGeom>
        </p:spPr>
      </p:pic>
    </p:spTree>
    <p:extLst>
      <p:ext uri="{BB962C8B-B14F-4D97-AF65-F5344CB8AC3E}">
        <p14:creationId xmlns:p14="http://schemas.microsoft.com/office/powerpoint/2010/main" val="399199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 name="Freeform: Shape 4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5" name="Freeform: Shape 4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4"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6"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57" name="Freeform: Shape 5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70" name="Freeform: Shape 6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60" name="Freeform: Shape 5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76"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7" name="Straight Connector 76">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2" name="Picture 2" descr="Data Dive: Fake news in the age of AI | Ipsos">
            <a:extLst>
              <a:ext uri="{FF2B5EF4-FFF2-40B4-BE49-F238E27FC236}">
                <a16:creationId xmlns:a16="http://schemas.microsoft.com/office/drawing/2014/main" id="{E05F98FD-350C-E500-F4FD-B120332B2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46" y="1757148"/>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Content Placeholder 5" descr="A screenshot of a computer&#10;&#10;Description automatically generated">
            <a:extLst>
              <a:ext uri="{FF2B5EF4-FFF2-40B4-BE49-F238E27FC236}">
                <a16:creationId xmlns:a16="http://schemas.microsoft.com/office/drawing/2014/main" id="{962F736E-4E62-1371-20BC-24B920A2F583}"/>
              </a:ext>
            </a:extLst>
          </p:cNvPr>
          <p:cNvPicPr>
            <a:picLocks noGrp="1"/>
          </p:cNvPicPr>
          <p:nvPr>
            <p:ph idx="1"/>
          </p:nvPr>
        </p:nvPicPr>
        <p:blipFill rotWithShape="1">
          <a:blip r:embed="rId4">
            <a:alphaModFix/>
          </a:blip>
          <a:srcRect l="1388" t="183" r="-843" b="3"/>
          <a:stretch/>
        </p:blipFill>
        <p:spPr>
          <a:xfrm>
            <a:off x="4338279" y="1752232"/>
            <a:ext cx="3600000" cy="3600000"/>
          </a:xfrm>
          <a:prstGeom prst="rect">
            <a:avLst/>
          </a:prstGeom>
        </p:spPr>
      </p:pic>
      <p:pic>
        <p:nvPicPr>
          <p:cNvPr id="55" name="Picture 54">
            <a:extLst>
              <a:ext uri="{FF2B5EF4-FFF2-40B4-BE49-F238E27FC236}">
                <a16:creationId xmlns:a16="http://schemas.microsoft.com/office/drawing/2014/main" id="{BF792E5D-F464-B074-96B2-153AB0A52F11}"/>
              </a:ext>
            </a:extLst>
          </p:cNvPr>
          <p:cNvPicPr>
            <a:picLocks/>
          </p:cNvPicPr>
          <p:nvPr/>
        </p:nvPicPr>
        <p:blipFill rotWithShape="1">
          <a:blip r:embed="rId5">
            <a:alphaModFix/>
          </a:blip>
          <a:srcRect l="1311" r="2765" b="4"/>
          <a:stretch/>
        </p:blipFill>
        <p:spPr>
          <a:xfrm>
            <a:off x="8286967" y="1752232"/>
            <a:ext cx="3600000" cy="3600000"/>
          </a:xfrm>
          <a:prstGeom prst="rect">
            <a:avLst/>
          </a:prstGeom>
        </p:spPr>
      </p:pic>
      <p:pic>
        <p:nvPicPr>
          <p:cNvPr id="2" name="Google Shape;218;p29">
            <a:extLst>
              <a:ext uri="{FF2B5EF4-FFF2-40B4-BE49-F238E27FC236}">
                <a16:creationId xmlns:a16="http://schemas.microsoft.com/office/drawing/2014/main" id="{837523EA-4648-D582-D37A-4B6D14AC2B4F}"/>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AEB4C1C7-81B3-1379-5BD2-284D5B524EBD}"/>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324266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200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3000"/>
                            </p:stCondLst>
                            <p:childTnLst>
                              <p:par>
                                <p:cTn id="13" presetID="22" presetClass="entr" presetSubtype="8" fill="hold"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line of the evolution of Deepfakes | Download Scientific Diagram">
            <a:extLst>
              <a:ext uri="{FF2B5EF4-FFF2-40B4-BE49-F238E27FC236}">
                <a16:creationId xmlns:a16="http://schemas.microsoft.com/office/drawing/2014/main" id="{60C92B92-B876-4DBB-1B0C-92D6DC0C4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187450"/>
            <a:ext cx="10795000" cy="4483100"/>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18;p29">
            <a:extLst>
              <a:ext uri="{FF2B5EF4-FFF2-40B4-BE49-F238E27FC236}">
                <a16:creationId xmlns:a16="http://schemas.microsoft.com/office/drawing/2014/main" id="{1ADF4FEE-A3FC-9ADE-8EE0-D29460FF9009}"/>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E7D9122B-04CD-66AE-DD2C-CC5D281E385E}"/>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504228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Freeform: Shape 6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2" name="Freeform: Shape 7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4" name="Freeform: Shape 7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7" name="Freeform: Shape 7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6" name="Freeform: Shape 8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4" name="Rectangle 9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6" name="Rectangle 9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8"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9" name="Freeform: Shape 98">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0" name="Freeform: Shape 99">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08"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09" name="Straight Connector 108">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0" name="Straight Connector 109">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12"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3" name="Freeform: Shape 112">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266" name="Picture 2" descr="What Are Deepfakes and How Are They Changing the Way We Look at Content? —  by Savannah Throneberry (1L) – MuseNews">
            <a:extLst>
              <a:ext uri="{FF2B5EF4-FFF2-40B4-BE49-F238E27FC236}">
                <a16:creationId xmlns:a16="http://schemas.microsoft.com/office/drawing/2014/main" id="{70F8051C-AC7E-D206-B7FF-A8D5D9F7E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73" y="1480158"/>
            <a:ext cx="5414008" cy="39163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hart: How Dangerous are Deepfakes and Other AI-Powered Fraud? | Statista">
            <a:extLst>
              <a:ext uri="{FF2B5EF4-FFF2-40B4-BE49-F238E27FC236}">
                <a16:creationId xmlns:a16="http://schemas.microsoft.com/office/drawing/2014/main" id="{97AAD514-71E5-BAD6-2B67-6D4AD91610C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8" t="-851" r="-20" b="834"/>
          <a:stretch/>
        </p:blipFill>
        <p:spPr bwMode="auto">
          <a:xfrm>
            <a:off x="6845246" y="1034887"/>
            <a:ext cx="4804383" cy="478149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18;p29">
            <a:extLst>
              <a:ext uri="{FF2B5EF4-FFF2-40B4-BE49-F238E27FC236}">
                <a16:creationId xmlns:a16="http://schemas.microsoft.com/office/drawing/2014/main" id="{8055E847-D043-0118-1071-9E84EFFA978E}"/>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67C0C22E-7F9A-D058-5B6B-5F05C514E03B}"/>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96598148"/>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C2831"/>
      </a:dk2>
      <a:lt2>
        <a:srgbClr val="F0F3F1"/>
      </a:lt2>
      <a:accent1>
        <a:srgbClr val="C34DB7"/>
      </a:accent1>
      <a:accent2>
        <a:srgbClr val="8C3BB1"/>
      </a:accent2>
      <a:accent3>
        <a:srgbClr val="6D4DC3"/>
      </a:accent3>
      <a:accent4>
        <a:srgbClr val="3F50B3"/>
      </a:accent4>
      <a:accent5>
        <a:srgbClr val="4D90C3"/>
      </a:accent5>
      <a:accent6>
        <a:srgbClr val="3BAFB1"/>
      </a:accent6>
      <a:hlink>
        <a:srgbClr val="3F72BF"/>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2486</TotalTime>
  <Words>1759</Words>
  <Application>Microsoft Macintosh PowerPoint</Application>
  <PresentationFormat>Widescreen</PresentationFormat>
  <Paragraphs>216</Paragraphs>
  <Slides>19</Slides>
  <Notes>19</Notes>
  <HiddenSlides>0</HiddenSlides>
  <MMClips>4</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.SF NS</vt:lpstr>
      <vt:lpstr>Aptos</vt:lpstr>
      <vt:lpstr>Arial</vt:lpstr>
      <vt:lpstr>Avenir Next LT Pro</vt:lpstr>
      <vt:lpstr>AvenirNext LT Pro Medium</vt:lpstr>
      <vt:lpstr>Geeza Pro</vt:lpstr>
      <vt:lpstr>Helvetica Neue</vt:lpstr>
      <vt:lpstr>Open Sans</vt:lpstr>
      <vt:lpstr>Rockwell</vt:lpstr>
      <vt:lpstr>Segoe UI</vt:lpstr>
      <vt:lpstr>Segoe UI Semilight</vt:lpstr>
      <vt:lpstr>Times New Roman</vt:lpstr>
      <vt:lpstr>ui-sans-serif</vt:lpstr>
      <vt:lpstr>ExploreVTI</vt:lpstr>
      <vt:lpstr>A New Age of Fabrication</vt:lpstr>
      <vt:lpstr>A Double-Edged Sword</vt:lpstr>
      <vt:lpstr>PowerPoint Presentation</vt:lpstr>
      <vt:lpstr>PowerPoint Presentation</vt:lpstr>
      <vt:lpstr>Fool Me Once?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Echo Chambers</vt:lpstr>
      <vt:lpstr>PowerPoint Presentation</vt:lpstr>
      <vt:lpstr>PowerPoint Presentation</vt:lpstr>
      <vt:lpstr>A New Age of Fabrication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2024-06-01T01:49:58Z</dcterms:created>
  <dcterms:modified xsi:type="dcterms:W3CDTF">2024-06-30T15:09:53Z</dcterms:modified>
</cp:coreProperties>
</file>